
<file path=[Content_Types].xml><?xml version="1.0" encoding="utf-8"?>
<Types xmlns="http://schemas.openxmlformats.org/package/2006/content-types">
  <Default Extension="png" ContentType="image/png"/>
  <Default Extension="DDBA8230" ContentType="image/png"/>
  <Default Extension="jpeg" ContentType="image/jpeg"/>
  <Default Extension="emf" ContentType="image/x-emf"/>
  <Default Extension="rels" ContentType="application/vnd.openxmlformats-package.relationships+xml"/>
  <Default Extension="xml" ContentType="application/xml"/>
  <Default Extension="CA307470"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475" r:id="rId5"/>
    <p:sldId id="437" r:id="rId6"/>
    <p:sldId id="258" r:id="rId7"/>
    <p:sldId id="259" r:id="rId8"/>
    <p:sldId id="477" r:id="rId9"/>
    <p:sldId id="479" r:id="rId10"/>
    <p:sldId id="478" r:id="rId11"/>
    <p:sldId id="4356" r:id="rId12"/>
    <p:sldId id="324" r:id="rId13"/>
    <p:sldId id="267" r:id="rId14"/>
    <p:sldId id="268" r:id="rId15"/>
    <p:sldId id="4357" r:id="rId16"/>
    <p:sldId id="344" r:id="rId17"/>
    <p:sldId id="304" r:id="rId18"/>
    <p:sldId id="306" r:id="rId19"/>
    <p:sldId id="4358" r:id="rId20"/>
    <p:sldId id="308" r:id="rId21"/>
    <p:sldId id="312" r:id="rId22"/>
    <p:sldId id="320" r:id="rId23"/>
    <p:sldId id="321" r:id="rId24"/>
    <p:sldId id="327" r:id="rId25"/>
    <p:sldId id="328" r:id="rId26"/>
    <p:sldId id="330" r:id="rId27"/>
    <p:sldId id="351" r:id="rId28"/>
    <p:sldId id="333" r:id="rId29"/>
    <p:sldId id="331" r:id="rId30"/>
    <p:sldId id="332" r:id="rId31"/>
    <p:sldId id="482" r:id="rId32"/>
    <p:sldId id="476" r:id="rId33"/>
    <p:sldId id="334" r:id="rId34"/>
    <p:sldId id="4359" r:id="rId35"/>
    <p:sldId id="364" r:id="rId36"/>
    <p:sldId id="366" r:id="rId37"/>
    <p:sldId id="481" r:id="rId38"/>
    <p:sldId id="367" r:id="rId39"/>
    <p:sldId id="354" r:id="rId40"/>
    <p:sldId id="355" r:id="rId41"/>
    <p:sldId id="356" r:id="rId42"/>
    <p:sldId id="357" r:id="rId43"/>
    <p:sldId id="359" r:id="rId44"/>
    <p:sldId id="360" r:id="rId45"/>
    <p:sldId id="483" r:id="rId46"/>
    <p:sldId id="361" r:id="rId47"/>
    <p:sldId id="362" r:id="rId48"/>
    <p:sldId id="363" r:id="rId49"/>
    <p:sldId id="485" r:id="rId50"/>
    <p:sldId id="393" r:id="rId51"/>
    <p:sldId id="337" r:id="rId52"/>
    <p:sldId id="4363" r:id="rId53"/>
    <p:sldId id="4365" r:id="rId54"/>
    <p:sldId id="4360" r:id="rId55"/>
    <p:sldId id="4361" r:id="rId56"/>
    <p:sldId id="339" r:id="rId57"/>
    <p:sldId id="340" r:id="rId58"/>
    <p:sldId id="349" r:id="rId59"/>
    <p:sldId id="341" r:id="rId60"/>
    <p:sldId id="4271" r:id="rId6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7678" userDrawn="1">
          <p15:clr>
            <a:srgbClr val="A4A3A4"/>
          </p15:clr>
        </p15:guide>
        <p15:guide id="53" orient="horz" pos="4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Clausen-Lee" initials="ECL" lastIdx="31" clrIdx="0"/>
  <p:cmAuthor id="2" name="tammy cohen" initials="tc"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08B"/>
    <a:srgbClr val="91DD32"/>
    <a:srgbClr val="DCDCDC"/>
    <a:srgbClr val="237C0D"/>
    <a:srgbClr val="FFFFFF"/>
    <a:srgbClr val="BFBFBF"/>
    <a:srgbClr val="FFDB01"/>
    <a:srgbClr val="CF142E"/>
    <a:srgbClr val="EF8902"/>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9" autoAdjust="0"/>
    <p:restoredTop sz="88748" autoAdjust="0"/>
  </p:normalViewPr>
  <p:slideViewPr>
    <p:cSldViewPr snapToGrid="0" snapToObjects="1">
      <p:cViewPr varScale="1">
        <p:scale>
          <a:sx n="55" d="100"/>
          <a:sy n="55" d="100"/>
        </p:scale>
        <p:origin x="1704" y="232"/>
      </p:cViewPr>
      <p:guideLst>
        <p:guide pos="7678"/>
        <p:guide orient="horz" pos="4368"/>
      </p:guideLst>
    </p:cSldViewPr>
  </p:slideViewPr>
  <p:outlineViewPr>
    <p:cViewPr>
      <p:scale>
        <a:sx n="33" d="100"/>
        <a:sy n="33" d="100"/>
      </p:scale>
      <p:origin x="0" y="0"/>
    </p:cViewPr>
  </p:outlin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A1FDC4-7E7F-FC43-81BE-440CB81F63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A30E47-E81E-664C-828E-91FCB92A48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4F25EA-C9EC-FF49-AB77-7627725B23F8}" type="datetimeFigureOut">
              <a:rPr lang="en-US" smtClean="0"/>
              <a:t>4/8/25</a:t>
            </a:fld>
            <a:endParaRPr lang="en-US" dirty="0"/>
          </a:p>
        </p:txBody>
      </p:sp>
      <p:sp>
        <p:nvSpPr>
          <p:cNvPr id="4" name="Footer Placeholder 3">
            <a:extLst>
              <a:ext uri="{FF2B5EF4-FFF2-40B4-BE49-F238E27FC236}">
                <a16:creationId xmlns:a16="http://schemas.microsoft.com/office/drawing/2014/main" id="{2242F710-5AD6-9244-9E62-555F8D028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D3C9AF2-D92C-C545-9BD8-4411A5697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76C7DC-712F-0D4F-82F1-6FE864E13231}" type="slidenum">
              <a:rPr lang="en-US" smtClean="0"/>
              <a:t>‹#›</a:t>
            </a:fld>
            <a:endParaRPr lang="en-US" dirty="0"/>
          </a:p>
        </p:txBody>
      </p:sp>
    </p:spTree>
    <p:extLst>
      <p:ext uri="{BB962C8B-B14F-4D97-AF65-F5344CB8AC3E}">
        <p14:creationId xmlns:p14="http://schemas.microsoft.com/office/powerpoint/2010/main" val="3807377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4/8/25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CC8F8E7A-C2B7-47C2-9A9B-CDC908F8D6F9}"/>
              </a:ext>
            </a:extLst>
          </p:cNvPr>
          <p:cNvSpPr>
            <a:spLocks noGrp="1"/>
          </p:cNvSpPr>
          <p:nvPr>
            <p:ph type="ftr" sz="quarter" idx="4"/>
          </p:nvPr>
        </p:nvSpPr>
        <p:spPr/>
        <p:txBody>
          <a:bodyPr/>
          <a:lstStyle/>
          <a:p>
            <a:r>
              <a:rPr lang="en-US" dirty="0"/>
              <a:t>InfoMart Confidential</a:t>
            </a:r>
          </a:p>
        </p:txBody>
      </p:sp>
      <p:sp>
        <p:nvSpPr>
          <p:cNvPr id="7" name="Slide Number Placeholder 6">
            <a:extLst>
              <a:ext uri="{FF2B5EF4-FFF2-40B4-BE49-F238E27FC236}">
                <a16:creationId xmlns:a16="http://schemas.microsoft.com/office/drawing/2014/main" id="{1B7A00B9-7438-42FB-85F9-A6F074BA3F0B}"/>
              </a:ext>
            </a:extLst>
          </p:cNvPr>
          <p:cNvSpPr>
            <a:spLocks noGrp="1"/>
          </p:cNvSpPr>
          <p:nvPr>
            <p:ph type="sldNum" sz="quarter" idx="5"/>
          </p:nvPr>
        </p:nvSpPr>
        <p:spPr/>
        <p:txBody>
          <a:bodyPr/>
          <a:lstStyle/>
          <a:p>
            <a:fld id="{42D41B33-28D8-48A7-839A-13C0036A2236}" type="slidenum">
              <a:rPr lang="en-US" smtClean="0"/>
              <a:t>1</a:t>
            </a:fld>
            <a:endParaRPr lang="en-US" dirty="0"/>
          </a:p>
        </p:txBody>
      </p:sp>
    </p:spTree>
    <p:extLst>
      <p:ext uri="{BB962C8B-B14F-4D97-AF65-F5344CB8AC3E}">
        <p14:creationId xmlns:p14="http://schemas.microsoft.com/office/powerpoint/2010/main" val="139918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25</a:t>
            </a:fld>
            <a:endParaRPr lang="en-US" dirty="0"/>
          </a:p>
        </p:txBody>
      </p:sp>
    </p:spTree>
    <p:extLst>
      <p:ext uri="{BB962C8B-B14F-4D97-AF65-F5344CB8AC3E}">
        <p14:creationId xmlns:p14="http://schemas.microsoft.com/office/powerpoint/2010/main" val="84432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26</a:t>
            </a:fld>
            <a:endParaRPr lang="en-US" dirty="0"/>
          </a:p>
        </p:txBody>
      </p:sp>
    </p:spTree>
    <p:extLst>
      <p:ext uri="{BB962C8B-B14F-4D97-AF65-F5344CB8AC3E}">
        <p14:creationId xmlns:p14="http://schemas.microsoft.com/office/powerpoint/2010/main" val="339536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27</a:t>
            </a:fld>
            <a:endParaRPr lang="en-US" dirty="0"/>
          </a:p>
        </p:txBody>
      </p:sp>
    </p:spTree>
    <p:extLst>
      <p:ext uri="{BB962C8B-B14F-4D97-AF65-F5344CB8AC3E}">
        <p14:creationId xmlns:p14="http://schemas.microsoft.com/office/powerpoint/2010/main" val="26285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Elliot – </a:t>
            </a:r>
          </a:p>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29</a:t>
            </a:fld>
            <a:endParaRPr lang="en-US" dirty="0"/>
          </a:p>
        </p:txBody>
      </p:sp>
    </p:spTree>
    <p:extLst>
      <p:ext uri="{BB962C8B-B14F-4D97-AF65-F5344CB8AC3E}">
        <p14:creationId xmlns:p14="http://schemas.microsoft.com/office/powerpoint/2010/main" val="323448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30</a:t>
            </a:fld>
            <a:endParaRPr lang="en-US" dirty="0"/>
          </a:p>
        </p:txBody>
      </p:sp>
    </p:spTree>
    <p:extLst>
      <p:ext uri="{BB962C8B-B14F-4D97-AF65-F5344CB8AC3E}">
        <p14:creationId xmlns:p14="http://schemas.microsoft.com/office/powerpoint/2010/main" val="55095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31</a:t>
            </a:fld>
            <a:endParaRPr lang="en-US" dirty="0"/>
          </a:p>
        </p:txBody>
      </p:sp>
    </p:spTree>
    <p:extLst>
      <p:ext uri="{BB962C8B-B14F-4D97-AF65-F5344CB8AC3E}">
        <p14:creationId xmlns:p14="http://schemas.microsoft.com/office/powerpoint/2010/main" val="381148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32</a:t>
            </a:fld>
            <a:endParaRPr lang="en-US" dirty="0"/>
          </a:p>
        </p:txBody>
      </p:sp>
    </p:spTree>
    <p:extLst>
      <p:ext uri="{BB962C8B-B14F-4D97-AF65-F5344CB8AC3E}">
        <p14:creationId xmlns:p14="http://schemas.microsoft.com/office/powerpoint/2010/main" val="195921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33</a:t>
            </a:fld>
            <a:endParaRPr lang="en-US" dirty="0"/>
          </a:p>
        </p:txBody>
      </p:sp>
    </p:spTree>
    <p:extLst>
      <p:ext uri="{BB962C8B-B14F-4D97-AF65-F5344CB8AC3E}">
        <p14:creationId xmlns:p14="http://schemas.microsoft.com/office/powerpoint/2010/main" val="195867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34</a:t>
            </a:fld>
            <a:endParaRPr lang="en-US" dirty="0"/>
          </a:p>
        </p:txBody>
      </p:sp>
    </p:spTree>
    <p:extLst>
      <p:ext uri="{BB962C8B-B14F-4D97-AF65-F5344CB8AC3E}">
        <p14:creationId xmlns:p14="http://schemas.microsoft.com/office/powerpoint/2010/main" val="4205615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35</a:t>
            </a:fld>
            <a:endParaRPr lang="en-US" dirty="0"/>
          </a:p>
        </p:txBody>
      </p:sp>
    </p:spTree>
    <p:extLst>
      <p:ext uri="{BB962C8B-B14F-4D97-AF65-F5344CB8AC3E}">
        <p14:creationId xmlns:p14="http://schemas.microsoft.com/office/powerpoint/2010/main" val="140996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Elliot – </a:t>
            </a:r>
          </a:p>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2</a:t>
            </a:fld>
            <a:endParaRPr lang="en-US" dirty="0"/>
          </a:p>
        </p:txBody>
      </p:sp>
    </p:spTree>
    <p:extLst>
      <p:ext uri="{BB962C8B-B14F-4D97-AF65-F5344CB8AC3E}">
        <p14:creationId xmlns:p14="http://schemas.microsoft.com/office/powerpoint/2010/main" val="572616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36</a:t>
            </a:fld>
            <a:endParaRPr lang="en-US" dirty="0"/>
          </a:p>
        </p:txBody>
      </p:sp>
    </p:spTree>
    <p:extLst>
      <p:ext uri="{BB962C8B-B14F-4D97-AF65-F5344CB8AC3E}">
        <p14:creationId xmlns:p14="http://schemas.microsoft.com/office/powerpoint/2010/main" val="1804656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37</a:t>
            </a:fld>
            <a:endParaRPr lang="en-US" dirty="0"/>
          </a:p>
        </p:txBody>
      </p:sp>
    </p:spTree>
    <p:extLst>
      <p:ext uri="{BB962C8B-B14F-4D97-AF65-F5344CB8AC3E}">
        <p14:creationId xmlns:p14="http://schemas.microsoft.com/office/powerpoint/2010/main" val="3054581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38</a:t>
            </a:fld>
            <a:endParaRPr lang="en-US" dirty="0"/>
          </a:p>
        </p:txBody>
      </p:sp>
    </p:spTree>
    <p:extLst>
      <p:ext uri="{BB962C8B-B14F-4D97-AF65-F5344CB8AC3E}">
        <p14:creationId xmlns:p14="http://schemas.microsoft.com/office/powerpoint/2010/main" val="6008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39</a:t>
            </a:fld>
            <a:endParaRPr lang="en-US" dirty="0"/>
          </a:p>
        </p:txBody>
      </p:sp>
    </p:spTree>
    <p:extLst>
      <p:ext uri="{BB962C8B-B14F-4D97-AF65-F5344CB8AC3E}">
        <p14:creationId xmlns:p14="http://schemas.microsoft.com/office/powerpoint/2010/main" val="1596551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40</a:t>
            </a:fld>
            <a:endParaRPr lang="en-US" dirty="0"/>
          </a:p>
        </p:txBody>
      </p:sp>
    </p:spTree>
    <p:extLst>
      <p:ext uri="{BB962C8B-B14F-4D97-AF65-F5344CB8AC3E}">
        <p14:creationId xmlns:p14="http://schemas.microsoft.com/office/powerpoint/2010/main" val="213146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41</a:t>
            </a:fld>
            <a:endParaRPr lang="en-US" dirty="0"/>
          </a:p>
        </p:txBody>
      </p:sp>
    </p:spTree>
    <p:extLst>
      <p:ext uri="{BB962C8B-B14F-4D97-AF65-F5344CB8AC3E}">
        <p14:creationId xmlns:p14="http://schemas.microsoft.com/office/powerpoint/2010/main" val="110981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43</a:t>
            </a:fld>
            <a:endParaRPr lang="en-US" dirty="0"/>
          </a:p>
        </p:txBody>
      </p:sp>
    </p:spTree>
    <p:extLst>
      <p:ext uri="{BB962C8B-B14F-4D97-AF65-F5344CB8AC3E}">
        <p14:creationId xmlns:p14="http://schemas.microsoft.com/office/powerpoint/2010/main" val="1797474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44</a:t>
            </a:fld>
            <a:endParaRPr lang="en-US" dirty="0"/>
          </a:p>
        </p:txBody>
      </p:sp>
    </p:spTree>
    <p:extLst>
      <p:ext uri="{BB962C8B-B14F-4D97-AF65-F5344CB8AC3E}">
        <p14:creationId xmlns:p14="http://schemas.microsoft.com/office/powerpoint/2010/main" val="263916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45</a:t>
            </a:fld>
            <a:endParaRPr lang="en-US" dirty="0"/>
          </a:p>
        </p:txBody>
      </p:sp>
    </p:spTree>
    <p:extLst>
      <p:ext uri="{BB962C8B-B14F-4D97-AF65-F5344CB8AC3E}">
        <p14:creationId xmlns:p14="http://schemas.microsoft.com/office/powerpoint/2010/main" val="789475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p:txBody>
      </p:sp>
      <p:sp>
        <p:nvSpPr>
          <p:cNvPr id="4" name="Slide Number Placeholder 3"/>
          <p:cNvSpPr>
            <a:spLocks noGrp="1"/>
          </p:cNvSpPr>
          <p:nvPr>
            <p:ph type="sldNum" sz="quarter" idx="10"/>
          </p:nvPr>
        </p:nvSpPr>
        <p:spPr/>
        <p:txBody>
          <a:bodyPr/>
          <a:lstStyle/>
          <a:p>
            <a:fld id="{08A01C72-2087-47E9-B151-B995FC149D09}" type="slidenum">
              <a:rPr lang="en-US" smtClean="0"/>
              <a:t>47</a:t>
            </a:fld>
            <a:endParaRPr lang="en-US" dirty="0"/>
          </a:p>
        </p:txBody>
      </p:sp>
    </p:spTree>
    <p:extLst>
      <p:ext uri="{BB962C8B-B14F-4D97-AF65-F5344CB8AC3E}">
        <p14:creationId xmlns:p14="http://schemas.microsoft.com/office/powerpoint/2010/main" val="127948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3</a:t>
            </a:fld>
            <a:endParaRPr lang="en-US" dirty="0"/>
          </a:p>
        </p:txBody>
      </p:sp>
    </p:spTree>
    <p:extLst>
      <p:ext uri="{BB962C8B-B14F-4D97-AF65-F5344CB8AC3E}">
        <p14:creationId xmlns:p14="http://schemas.microsoft.com/office/powerpoint/2010/main" val="3605335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48</a:t>
            </a:fld>
            <a:endParaRPr lang="en-US" dirty="0"/>
          </a:p>
        </p:txBody>
      </p:sp>
    </p:spTree>
    <p:extLst>
      <p:ext uri="{BB962C8B-B14F-4D97-AF65-F5344CB8AC3E}">
        <p14:creationId xmlns:p14="http://schemas.microsoft.com/office/powerpoint/2010/main" val="1109202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49</a:t>
            </a:fld>
            <a:endParaRPr lang="en-US" dirty="0"/>
          </a:p>
        </p:txBody>
      </p:sp>
    </p:spTree>
    <p:extLst>
      <p:ext uri="{BB962C8B-B14F-4D97-AF65-F5344CB8AC3E}">
        <p14:creationId xmlns:p14="http://schemas.microsoft.com/office/powerpoint/2010/main" val="4151178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50</a:t>
            </a:fld>
            <a:endParaRPr lang="en-US" dirty="0"/>
          </a:p>
        </p:txBody>
      </p:sp>
    </p:spTree>
    <p:extLst>
      <p:ext uri="{BB962C8B-B14F-4D97-AF65-F5344CB8AC3E}">
        <p14:creationId xmlns:p14="http://schemas.microsoft.com/office/powerpoint/2010/main" val="2388694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p:txBody>
      </p:sp>
      <p:sp>
        <p:nvSpPr>
          <p:cNvPr id="4" name="Slide Number Placeholder 3"/>
          <p:cNvSpPr>
            <a:spLocks noGrp="1"/>
          </p:cNvSpPr>
          <p:nvPr>
            <p:ph type="sldNum" sz="quarter" idx="10"/>
          </p:nvPr>
        </p:nvSpPr>
        <p:spPr/>
        <p:txBody>
          <a:bodyPr/>
          <a:lstStyle/>
          <a:p>
            <a:fld id="{08A01C72-2087-47E9-B151-B995FC149D09}" type="slidenum">
              <a:rPr lang="en-US" smtClean="0"/>
              <a:t>51</a:t>
            </a:fld>
            <a:endParaRPr lang="en-US" dirty="0"/>
          </a:p>
        </p:txBody>
      </p:sp>
    </p:spTree>
    <p:extLst>
      <p:ext uri="{BB962C8B-B14F-4D97-AF65-F5344CB8AC3E}">
        <p14:creationId xmlns:p14="http://schemas.microsoft.com/office/powerpoint/2010/main" val="405665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52</a:t>
            </a:fld>
            <a:endParaRPr lang="en-US" dirty="0"/>
          </a:p>
        </p:txBody>
      </p:sp>
    </p:spTree>
    <p:extLst>
      <p:ext uri="{BB962C8B-B14F-4D97-AF65-F5344CB8AC3E}">
        <p14:creationId xmlns:p14="http://schemas.microsoft.com/office/powerpoint/2010/main" val="4241794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53</a:t>
            </a:fld>
            <a:endParaRPr lang="en-US" dirty="0"/>
          </a:p>
        </p:txBody>
      </p:sp>
    </p:spTree>
    <p:extLst>
      <p:ext uri="{BB962C8B-B14F-4D97-AF65-F5344CB8AC3E}">
        <p14:creationId xmlns:p14="http://schemas.microsoft.com/office/powerpoint/2010/main" val="3000333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54</a:t>
            </a:fld>
            <a:endParaRPr lang="en-US" dirty="0"/>
          </a:p>
        </p:txBody>
      </p:sp>
    </p:spTree>
    <p:extLst>
      <p:ext uri="{BB962C8B-B14F-4D97-AF65-F5344CB8AC3E}">
        <p14:creationId xmlns:p14="http://schemas.microsoft.com/office/powerpoint/2010/main" val="4045148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55</a:t>
            </a:fld>
            <a:endParaRPr lang="en-US" dirty="0"/>
          </a:p>
        </p:txBody>
      </p:sp>
    </p:spTree>
    <p:extLst>
      <p:ext uri="{BB962C8B-B14F-4D97-AF65-F5344CB8AC3E}">
        <p14:creationId xmlns:p14="http://schemas.microsoft.com/office/powerpoint/2010/main" val="3831716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56</a:t>
            </a:fld>
            <a:endParaRPr lang="en-US" dirty="0"/>
          </a:p>
        </p:txBody>
      </p:sp>
    </p:spTree>
    <p:extLst>
      <p:ext uri="{BB962C8B-B14F-4D97-AF65-F5344CB8AC3E}">
        <p14:creationId xmlns:p14="http://schemas.microsoft.com/office/powerpoint/2010/main" val="811560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57</a:t>
            </a:fld>
            <a:endParaRPr lang="en-US" dirty="0"/>
          </a:p>
        </p:txBody>
      </p:sp>
    </p:spTree>
    <p:extLst>
      <p:ext uri="{BB962C8B-B14F-4D97-AF65-F5344CB8AC3E}">
        <p14:creationId xmlns:p14="http://schemas.microsoft.com/office/powerpoint/2010/main" val="134196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9</a:t>
            </a:fld>
            <a:endParaRPr lang="en-US" dirty="0"/>
          </a:p>
        </p:txBody>
      </p:sp>
    </p:spTree>
    <p:extLst>
      <p:ext uri="{BB962C8B-B14F-4D97-AF65-F5344CB8AC3E}">
        <p14:creationId xmlns:p14="http://schemas.microsoft.com/office/powerpoint/2010/main" val="350466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98259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78821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16</a:t>
            </a:fld>
            <a:endParaRPr lang="en-US" dirty="0"/>
          </a:p>
        </p:txBody>
      </p:sp>
    </p:spTree>
    <p:extLst>
      <p:ext uri="{BB962C8B-B14F-4D97-AF65-F5344CB8AC3E}">
        <p14:creationId xmlns:p14="http://schemas.microsoft.com/office/powerpoint/2010/main" val="428460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23</a:t>
            </a:fld>
            <a:endParaRPr lang="en-US" dirty="0"/>
          </a:p>
        </p:txBody>
      </p:sp>
    </p:spTree>
    <p:extLst>
      <p:ext uri="{BB962C8B-B14F-4D97-AF65-F5344CB8AC3E}">
        <p14:creationId xmlns:p14="http://schemas.microsoft.com/office/powerpoint/2010/main" val="168025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1C72-2087-47E9-B151-B995FC149D09}" type="slidenum">
              <a:rPr lang="en-US" smtClean="0"/>
              <a:t>24</a:t>
            </a:fld>
            <a:endParaRPr lang="en-US" dirty="0"/>
          </a:p>
        </p:txBody>
      </p:sp>
    </p:spTree>
    <p:extLst>
      <p:ext uri="{BB962C8B-B14F-4D97-AF65-F5344CB8AC3E}">
        <p14:creationId xmlns:p14="http://schemas.microsoft.com/office/powerpoint/2010/main" val="1021946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590E-F5F6-1F42-9AB0-47C6761790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19501" y="0"/>
            <a:ext cx="16758150" cy="13755757"/>
          </a:xfrm>
          <a:prstGeom prst="rect">
            <a:avLst/>
          </a:prstGeom>
        </p:spPr>
      </p:pic>
      <p:pic>
        <p:nvPicPr>
          <p:cNvPr id="12" name="Picture 11">
            <a:extLst>
              <a:ext uri="{FF2B5EF4-FFF2-40B4-BE49-F238E27FC236}">
                <a16:creationId xmlns:a16="http://schemas.microsoft.com/office/drawing/2014/main" id="{D5D3C804-2878-D84E-BAE4-89FAB32CB2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6927" y="704265"/>
            <a:ext cx="3230001" cy="1393514"/>
          </a:xfrm>
          <a:prstGeom prst="rect">
            <a:avLst/>
          </a:prstGeom>
        </p:spPr>
      </p:pic>
      <p:pic>
        <p:nvPicPr>
          <p:cNvPr id="13" name="Picture 12">
            <a:extLst>
              <a:ext uri="{FF2B5EF4-FFF2-40B4-BE49-F238E27FC236}">
                <a16:creationId xmlns:a16="http://schemas.microsoft.com/office/drawing/2014/main" id="{841618D0-1C04-F442-A16A-2C70C649A4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165988" y="707629"/>
            <a:ext cx="1464856" cy="1390150"/>
          </a:xfrm>
          <a:prstGeom prst="rect">
            <a:avLst/>
          </a:prstGeom>
        </p:spPr>
      </p:pic>
      <p:sp>
        <p:nvSpPr>
          <p:cNvPr id="3" name="Picture Placeholder 2">
            <a:extLst>
              <a:ext uri="{FF2B5EF4-FFF2-40B4-BE49-F238E27FC236}">
                <a16:creationId xmlns:a16="http://schemas.microsoft.com/office/drawing/2014/main" id="{5AA7603C-634C-E14F-93BA-712990A7B680}"/>
              </a:ext>
            </a:extLst>
          </p:cNvPr>
          <p:cNvSpPr>
            <a:spLocks noGrp="1"/>
          </p:cNvSpPr>
          <p:nvPr>
            <p:ph type="pic" sz="quarter" idx="10" hasCustomPrompt="1"/>
          </p:nvPr>
        </p:nvSpPr>
        <p:spPr>
          <a:xfrm>
            <a:off x="3523001" y="8014580"/>
            <a:ext cx="4533900" cy="2292350"/>
          </a:xfrm>
          <a:solidFill>
            <a:schemeClr val="accent3"/>
          </a:solidFill>
        </p:spPr>
        <p:txBody>
          <a:bodyPr/>
          <a:lstStyle>
            <a:lvl1pPr algn="ctr">
              <a:defRPr/>
            </a:lvl1pPr>
          </a:lstStyle>
          <a:p>
            <a:r>
              <a:rPr lang="en-US" dirty="0"/>
              <a:t>Logo</a:t>
            </a:r>
          </a:p>
        </p:txBody>
      </p:sp>
    </p:spTree>
    <p:extLst>
      <p:ext uri="{BB962C8B-B14F-4D97-AF65-F5344CB8AC3E}">
        <p14:creationId xmlns:p14="http://schemas.microsoft.com/office/powerpoint/2010/main" val="174395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bile,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87BF9-AFA0-184A-9D0F-051FC527F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19454" y="785987"/>
            <a:ext cx="5736164" cy="11442802"/>
          </a:xfrm>
          <a:prstGeom prst="rect">
            <a:avLst/>
          </a:prstGeom>
        </p:spPr>
      </p:pic>
      <p:sp>
        <p:nvSpPr>
          <p:cNvPr id="5" name="Picture Placeholder 31">
            <a:extLst>
              <a:ext uri="{FF2B5EF4-FFF2-40B4-BE49-F238E27FC236}">
                <a16:creationId xmlns:a16="http://schemas.microsoft.com/office/drawing/2014/main" id="{328716BC-BC7A-E948-A31B-0F2EED289E6F}"/>
              </a:ext>
            </a:extLst>
          </p:cNvPr>
          <p:cNvSpPr>
            <a:spLocks noGrp="1"/>
          </p:cNvSpPr>
          <p:nvPr>
            <p:ph type="pic" sz="quarter" idx="16"/>
          </p:nvPr>
        </p:nvSpPr>
        <p:spPr>
          <a:xfrm>
            <a:off x="17333339" y="1097672"/>
            <a:ext cx="5112037" cy="10804692"/>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
        <p:nvSpPr>
          <p:cNvPr id="2" name="Footer Placeholder 1">
            <a:extLst>
              <a:ext uri="{FF2B5EF4-FFF2-40B4-BE49-F238E27FC236}">
                <a16:creationId xmlns:a16="http://schemas.microsoft.com/office/drawing/2014/main" id="{04F9E19B-BAE4-D945-86ED-0F454A3B6948}"/>
              </a:ext>
            </a:extLst>
          </p:cNvPr>
          <p:cNvSpPr>
            <a:spLocks noGrp="1"/>
          </p:cNvSpPr>
          <p:nvPr>
            <p:ph type="ftr" sz="quarter" idx="17"/>
          </p:nvPr>
        </p:nvSpPr>
        <p:spPr/>
        <p:txBody>
          <a:bodyPr/>
          <a:lstStyle/>
          <a:p>
            <a:r>
              <a:rPr lang="en-US" b="1" dirty="0"/>
              <a:t>InfoMart </a:t>
            </a:r>
            <a:r>
              <a:rPr lang="en-US" dirty="0"/>
              <a:t>| Putting candidates to work faster</a:t>
            </a:r>
          </a:p>
        </p:txBody>
      </p:sp>
      <p:grpSp>
        <p:nvGrpSpPr>
          <p:cNvPr id="6" name="Group 5">
            <a:extLst>
              <a:ext uri="{FF2B5EF4-FFF2-40B4-BE49-F238E27FC236}">
                <a16:creationId xmlns:a16="http://schemas.microsoft.com/office/drawing/2014/main" id="{E67F65C0-10B2-AF4A-90CD-CB3157B57843}"/>
              </a:ext>
            </a:extLst>
          </p:cNvPr>
          <p:cNvGrpSpPr/>
          <p:nvPr userDrawn="1"/>
        </p:nvGrpSpPr>
        <p:grpSpPr>
          <a:xfrm>
            <a:off x="1383745" y="3808265"/>
            <a:ext cx="658819" cy="147115"/>
            <a:chOff x="10791930" y="7570019"/>
            <a:chExt cx="1034980" cy="231112"/>
          </a:xfrm>
          <a:solidFill>
            <a:schemeClr val="bg1">
              <a:lumMod val="85000"/>
            </a:schemeClr>
          </a:solidFill>
        </p:grpSpPr>
        <p:sp>
          <p:nvSpPr>
            <p:cNvPr id="7" name="Oval 6">
              <a:extLst>
                <a:ext uri="{FF2B5EF4-FFF2-40B4-BE49-F238E27FC236}">
                  <a16:creationId xmlns:a16="http://schemas.microsoft.com/office/drawing/2014/main" id="{E6E33C36-C19A-ED49-AB5B-B7C76BBB9960}"/>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4131AF96-BB9D-5A41-AC4F-16E4A5DF8C04}"/>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Oval 8">
              <a:extLst>
                <a:ext uri="{FF2B5EF4-FFF2-40B4-BE49-F238E27FC236}">
                  <a16:creationId xmlns:a16="http://schemas.microsoft.com/office/drawing/2014/main" id="{8BEAD3A0-6732-1F40-9C0B-9BE478559384}"/>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0" name="Title 12">
            <a:extLst>
              <a:ext uri="{FF2B5EF4-FFF2-40B4-BE49-F238E27FC236}">
                <a16:creationId xmlns:a16="http://schemas.microsoft.com/office/drawing/2014/main" id="{FB14BA01-324B-2249-B86F-E5C3AD16FE75}"/>
              </a:ext>
            </a:extLst>
          </p:cNvPr>
          <p:cNvSpPr>
            <a:spLocks noGrp="1"/>
          </p:cNvSpPr>
          <p:nvPr>
            <p:ph type="title" hasCustomPrompt="1"/>
          </p:nvPr>
        </p:nvSpPr>
        <p:spPr>
          <a:xfrm>
            <a:off x="1201854" y="1825400"/>
            <a:ext cx="14524659" cy="1644933"/>
          </a:xfrm>
        </p:spPr>
        <p:txBody>
          <a:bodyPr/>
          <a:lstStyle>
            <a:lvl1pPr algn="l">
              <a:defRPr/>
            </a:lvl1pPr>
          </a:lstStyle>
          <a:p>
            <a:r>
              <a:rPr lang="en-US" dirty="0"/>
              <a:t>CLICK TO EDIT MASTER TITLE STYLE</a:t>
            </a:r>
          </a:p>
        </p:txBody>
      </p:sp>
      <p:sp>
        <p:nvSpPr>
          <p:cNvPr id="11" name="Text Placeholder 17">
            <a:extLst>
              <a:ext uri="{FF2B5EF4-FFF2-40B4-BE49-F238E27FC236}">
                <a16:creationId xmlns:a16="http://schemas.microsoft.com/office/drawing/2014/main" id="{80867390-0AAA-E64C-A61F-8ECED1D77A42}"/>
              </a:ext>
            </a:extLst>
          </p:cNvPr>
          <p:cNvSpPr>
            <a:spLocks noGrp="1"/>
          </p:cNvSpPr>
          <p:nvPr>
            <p:ph type="body" sz="quarter" idx="11" hasCustomPrompt="1"/>
          </p:nvPr>
        </p:nvSpPr>
        <p:spPr>
          <a:xfrm>
            <a:off x="1201855" y="1151237"/>
            <a:ext cx="14524659" cy="475381"/>
          </a:xfrm>
        </p:spPr>
        <p:txBody>
          <a:bodyPr>
            <a:normAutofit/>
          </a:bodyPr>
          <a:lstStyle>
            <a:lvl1pPr algn="l">
              <a:defRPr sz="2000" spc="600" baseline="0">
                <a:solidFill>
                  <a:schemeClr val="accent3">
                    <a:lumMod val="50000"/>
                  </a:schemeClr>
                </a:solidFill>
              </a:defRPr>
            </a:lvl1pPr>
          </a:lstStyle>
          <a:p>
            <a:pPr lvl="0"/>
            <a:r>
              <a:rPr lang="en-US" dirty="0"/>
              <a:t>SECTION HEADER</a:t>
            </a:r>
          </a:p>
        </p:txBody>
      </p:sp>
      <p:sp>
        <p:nvSpPr>
          <p:cNvPr id="12" name="Content Placeholder 19">
            <a:extLst>
              <a:ext uri="{FF2B5EF4-FFF2-40B4-BE49-F238E27FC236}">
                <a16:creationId xmlns:a16="http://schemas.microsoft.com/office/drawing/2014/main" id="{8F370314-EC2B-8248-861F-80DC2F523745}"/>
              </a:ext>
            </a:extLst>
          </p:cNvPr>
          <p:cNvSpPr>
            <a:spLocks noGrp="1"/>
          </p:cNvSpPr>
          <p:nvPr>
            <p:ph sz="quarter" idx="12"/>
          </p:nvPr>
        </p:nvSpPr>
        <p:spPr>
          <a:xfrm>
            <a:off x="1201854" y="4836173"/>
            <a:ext cx="14524659" cy="7142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EE68EBFD-9C1D-EA40-BB97-1FC203BB04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Tree>
    <p:extLst>
      <p:ext uri="{BB962C8B-B14F-4D97-AF65-F5344CB8AC3E}">
        <p14:creationId xmlns:p14="http://schemas.microsoft.com/office/powerpoint/2010/main" val="371834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bile, cen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87BF9-AFA0-184A-9D0F-051FC527F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9308838" y="2022875"/>
            <a:ext cx="5736164" cy="11442802"/>
          </a:xfrm>
          <a:prstGeom prst="rect">
            <a:avLst/>
          </a:prstGeom>
        </p:spPr>
      </p:pic>
      <p:sp>
        <p:nvSpPr>
          <p:cNvPr id="5" name="Picture Placeholder 31">
            <a:extLst>
              <a:ext uri="{FF2B5EF4-FFF2-40B4-BE49-F238E27FC236}">
                <a16:creationId xmlns:a16="http://schemas.microsoft.com/office/drawing/2014/main" id="{328716BC-BC7A-E948-A31B-0F2EED289E6F}"/>
              </a:ext>
            </a:extLst>
          </p:cNvPr>
          <p:cNvSpPr>
            <a:spLocks noGrp="1"/>
          </p:cNvSpPr>
          <p:nvPr>
            <p:ph type="pic" sz="quarter" idx="16"/>
          </p:nvPr>
        </p:nvSpPr>
        <p:spPr>
          <a:xfrm rot="5400000">
            <a:off x="9622723" y="2334560"/>
            <a:ext cx="5112037" cy="10804692"/>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
        <p:nvSpPr>
          <p:cNvPr id="2" name="Footer Placeholder 1">
            <a:extLst>
              <a:ext uri="{FF2B5EF4-FFF2-40B4-BE49-F238E27FC236}">
                <a16:creationId xmlns:a16="http://schemas.microsoft.com/office/drawing/2014/main" id="{04F9E19B-BAE4-D945-86ED-0F454A3B6948}"/>
              </a:ext>
            </a:extLst>
          </p:cNvPr>
          <p:cNvSpPr>
            <a:spLocks noGrp="1"/>
          </p:cNvSpPr>
          <p:nvPr>
            <p:ph type="ftr" sz="quarter" idx="17"/>
          </p:nvPr>
        </p:nvSpPr>
        <p:spPr/>
        <p:txBody>
          <a:bodyPr/>
          <a:lstStyle/>
          <a:p>
            <a:r>
              <a:rPr lang="en-US" b="1" dirty="0"/>
              <a:t>InfoMart </a:t>
            </a:r>
            <a:r>
              <a:rPr lang="en-US" dirty="0"/>
              <a:t>| Putting candidates to work faster</a:t>
            </a:r>
          </a:p>
        </p:txBody>
      </p:sp>
      <p:sp>
        <p:nvSpPr>
          <p:cNvPr id="12" name="Content Placeholder 19">
            <a:extLst>
              <a:ext uri="{FF2B5EF4-FFF2-40B4-BE49-F238E27FC236}">
                <a16:creationId xmlns:a16="http://schemas.microsoft.com/office/drawing/2014/main" id="{8F370314-EC2B-8248-861F-80DC2F523745}"/>
              </a:ext>
            </a:extLst>
          </p:cNvPr>
          <p:cNvSpPr>
            <a:spLocks noGrp="1"/>
          </p:cNvSpPr>
          <p:nvPr>
            <p:ph sz="quarter" idx="12"/>
          </p:nvPr>
        </p:nvSpPr>
        <p:spPr>
          <a:xfrm>
            <a:off x="1201854" y="3962413"/>
            <a:ext cx="4936431" cy="7142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93C69660-84F0-BF4D-8758-185A96EAE1E0}"/>
              </a:ext>
            </a:extLst>
          </p:cNvPr>
          <p:cNvGrpSpPr/>
          <p:nvPr userDrawn="1"/>
        </p:nvGrpSpPr>
        <p:grpSpPr>
          <a:xfrm>
            <a:off x="11857055" y="2883253"/>
            <a:ext cx="658819" cy="147115"/>
            <a:chOff x="10791930" y="7570019"/>
            <a:chExt cx="1034980" cy="231112"/>
          </a:xfrm>
          <a:solidFill>
            <a:schemeClr val="bg1">
              <a:lumMod val="85000"/>
            </a:schemeClr>
          </a:solidFill>
        </p:grpSpPr>
        <p:sp>
          <p:nvSpPr>
            <p:cNvPr id="14" name="Oval 13">
              <a:extLst>
                <a:ext uri="{FF2B5EF4-FFF2-40B4-BE49-F238E27FC236}">
                  <a16:creationId xmlns:a16="http://schemas.microsoft.com/office/drawing/2014/main" id="{FE3BE1F2-80F6-C74E-B512-03D1CBCDDE58}"/>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Oval 14">
              <a:extLst>
                <a:ext uri="{FF2B5EF4-FFF2-40B4-BE49-F238E27FC236}">
                  <a16:creationId xmlns:a16="http://schemas.microsoft.com/office/drawing/2014/main" id="{78BC25E4-0032-744D-93C1-009D812FA93F}"/>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6" name="Oval 15">
              <a:extLst>
                <a:ext uri="{FF2B5EF4-FFF2-40B4-BE49-F238E27FC236}">
                  <a16:creationId xmlns:a16="http://schemas.microsoft.com/office/drawing/2014/main" id="{EEFD4420-6A76-0147-A343-5C703074FC3F}"/>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7" name="Title 12">
            <a:extLst>
              <a:ext uri="{FF2B5EF4-FFF2-40B4-BE49-F238E27FC236}">
                <a16:creationId xmlns:a16="http://schemas.microsoft.com/office/drawing/2014/main" id="{DA58C4DA-8035-6745-9A2B-5DF22FE9F112}"/>
              </a:ext>
            </a:extLst>
          </p:cNvPr>
          <p:cNvSpPr>
            <a:spLocks noGrp="1"/>
          </p:cNvSpPr>
          <p:nvPr>
            <p:ph type="title" hasCustomPrompt="1"/>
          </p:nvPr>
        </p:nvSpPr>
        <p:spPr>
          <a:xfrm>
            <a:off x="1676400" y="1626618"/>
            <a:ext cx="21024850" cy="1169552"/>
          </a:xfrm>
        </p:spPr>
        <p:txBody>
          <a:bodyPr/>
          <a:lstStyle>
            <a:lvl1pPr algn="ctr">
              <a:defRPr/>
            </a:lvl1pPr>
          </a:lstStyle>
          <a:p>
            <a:r>
              <a:rPr lang="en-US" dirty="0"/>
              <a:t>CLICK TO EDIT MASTER TITLE STYLE</a:t>
            </a:r>
          </a:p>
        </p:txBody>
      </p:sp>
      <p:sp>
        <p:nvSpPr>
          <p:cNvPr id="18" name="Text Placeholder 17">
            <a:extLst>
              <a:ext uri="{FF2B5EF4-FFF2-40B4-BE49-F238E27FC236}">
                <a16:creationId xmlns:a16="http://schemas.microsoft.com/office/drawing/2014/main" id="{32643268-123F-0547-8F55-1CFBAABD0DFC}"/>
              </a:ext>
            </a:extLst>
          </p:cNvPr>
          <p:cNvSpPr>
            <a:spLocks noGrp="1"/>
          </p:cNvSpPr>
          <p:nvPr>
            <p:ph type="body" sz="quarter" idx="11" hasCustomPrompt="1"/>
          </p:nvPr>
        </p:nvSpPr>
        <p:spPr>
          <a:xfrm>
            <a:off x="1676400" y="1151237"/>
            <a:ext cx="21024849" cy="475381"/>
          </a:xfrm>
        </p:spPr>
        <p:txBody>
          <a:bodyPr>
            <a:normAutofit/>
          </a:bodyPr>
          <a:lstStyle>
            <a:lvl1pPr algn="ctr">
              <a:defRPr sz="2000" spc="600" baseline="0">
                <a:solidFill>
                  <a:schemeClr val="accent3">
                    <a:lumMod val="50000"/>
                  </a:schemeClr>
                </a:solidFill>
              </a:defRPr>
            </a:lvl1pPr>
          </a:lstStyle>
          <a:p>
            <a:pPr lvl="0"/>
            <a:r>
              <a:rPr lang="en-US" dirty="0"/>
              <a:t>SECTION HEADER</a:t>
            </a:r>
          </a:p>
        </p:txBody>
      </p:sp>
      <p:sp>
        <p:nvSpPr>
          <p:cNvPr id="19" name="Content Placeholder 19">
            <a:extLst>
              <a:ext uri="{FF2B5EF4-FFF2-40B4-BE49-F238E27FC236}">
                <a16:creationId xmlns:a16="http://schemas.microsoft.com/office/drawing/2014/main" id="{18061217-AD65-8346-BB91-4FEC262A1FFF}"/>
              </a:ext>
            </a:extLst>
          </p:cNvPr>
          <p:cNvSpPr>
            <a:spLocks noGrp="1"/>
          </p:cNvSpPr>
          <p:nvPr>
            <p:ph sz="quarter" idx="18"/>
          </p:nvPr>
        </p:nvSpPr>
        <p:spPr>
          <a:xfrm>
            <a:off x="18230014" y="3962413"/>
            <a:ext cx="4936431" cy="7142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08A74B3E-7B22-1241-B57D-00605CE6BB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Tree>
    <p:extLst>
      <p:ext uri="{BB962C8B-B14F-4D97-AF65-F5344CB8AC3E}">
        <p14:creationId xmlns:p14="http://schemas.microsoft.com/office/powerpoint/2010/main" val="333542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obile, cen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F9E19B-BAE4-D945-86ED-0F454A3B6948}"/>
              </a:ext>
            </a:extLst>
          </p:cNvPr>
          <p:cNvSpPr>
            <a:spLocks noGrp="1"/>
          </p:cNvSpPr>
          <p:nvPr>
            <p:ph type="ftr" sz="quarter" idx="17"/>
          </p:nvPr>
        </p:nvSpPr>
        <p:spPr/>
        <p:txBody>
          <a:bodyPr/>
          <a:lstStyle/>
          <a:p>
            <a:r>
              <a:rPr lang="en-US" b="1" dirty="0"/>
              <a:t>InfoMart </a:t>
            </a:r>
            <a:r>
              <a:rPr lang="en-US" dirty="0"/>
              <a:t>| Putting candidates to work faster</a:t>
            </a:r>
          </a:p>
        </p:txBody>
      </p:sp>
      <p:sp>
        <p:nvSpPr>
          <p:cNvPr id="12" name="Content Placeholder 19">
            <a:extLst>
              <a:ext uri="{FF2B5EF4-FFF2-40B4-BE49-F238E27FC236}">
                <a16:creationId xmlns:a16="http://schemas.microsoft.com/office/drawing/2014/main" id="{8F370314-EC2B-8248-861F-80DC2F523745}"/>
              </a:ext>
            </a:extLst>
          </p:cNvPr>
          <p:cNvSpPr>
            <a:spLocks noGrp="1"/>
          </p:cNvSpPr>
          <p:nvPr>
            <p:ph sz="quarter" idx="12"/>
          </p:nvPr>
        </p:nvSpPr>
        <p:spPr>
          <a:xfrm>
            <a:off x="1201854" y="3962413"/>
            <a:ext cx="8192667" cy="7142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93C69660-84F0-BF4D-8758-185A96EAE1E0}"/>
              </a:ext>
            </a:extLst>
          </p:cNvPr>
          <p:cNvGrpSpPr/>
          <p:nvPr userDrawn="1"/>
        </p:nvGrpSpPr>
        <p:grpSpPr>
          <a:xfrm>
            <a:off x="11857055" y="2883253"/>
            <a:ext cx="658819" cy="147115"/>
            <a:chOff x="10791930" y="7570019"/>
            <a:chExt cx="1034980" cy="231112"/>
          </a:xfrm>
          <a:solidFill>
            <a:schemeClr val="bg1">
              <a:lumMod val="85000"/>
            </a:schemeClr>
          </a:solidFill>
        </p:grpSpPr>
        <p:sp>
          <p:nvSpPr>
            <p:cNvPr id="14" name="Oval 13">
              <a:extLst>
                <a:ext uri="{FF2B5EF4-FFF2-40B4-BE49-F238E27FC236}">
                  <a16:creationId xmlns:a16="http://schemas.microsoft.com/office/drawing/2014/main" id="{FE3BE1F2-80F6-C74E-B512-03D1CBCDDE58}"/>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Oval 14">
              <a:extLst>
                <a:ext uri="{FF2B5EF4-FFF2-40B4-BE49-F238E27FC236}">
                  <a16:creationId xmlns:a16="http://schemas.microsoft.com/office/drawing/2014/main" id="{78BC25E4-0032-744D-93C1-009D812FA93F}"/>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6" name="Oval 15">
              <a:extLst>
                <a:ext uri="{FF2B5EF4-FFF2-40B4-BE49-F238E27FC236}">
                  <a16:creationId xmlns:a16="http://schemas.microsoft.com/office/drawing/2014/main" id="{EEFD4420-6A76-0147-A343-5C703074FC3F}"/>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7" name="Title 12">
            <a:extLst>
              <a:ext uri="{FF2B5EF4-FFF2-40B4-BE49-F238E27FC236}">
                <a16:creationId xmlns:a16="http://schemas.microsoft.com/office/drawing/2014/main" id="{DA58C4DA-8035-6745-9A2B-5DF22FE9F112}"/>
              </a:ext>
            </a:extLst>
          </p:cNvPr>
          <p:cNvSpPr>
            <a:spLocks noGrp="1"/>
          </p:cNvSpPr>
          <p:nvPr>
            <p:ph type="title" hasCustomPrompt="1"/>
          </p:nvPr>
        </p:nvSpPr>
        <p:spPr>
          <a:xfrm>
            <a:off x="1676400" y="1626618"/>
            <a:ext cx="21024850" cy="1169552"/>
          </a:xfrm>
        </p:spPr>
        <p:txBody>
          <a:bodyPr/>
          <a:lstStyle>
            <a:lvl1pPr algn="ctr">
              <a:defRPr/>
            </a:lvl1pPr>
          </a:lstStyle>
          <a:p>
            <a:r>
              <a:rPr lang="en-US" dirty="0"/>
              <a:t>CLICK TO EDIT MASTER TITLE STYLE</a:t>
            </a:r>
          </a:p>
        </p:txBody>
      </p:sp>
      <p:sp>
        <p:nvSpPr>
          <p:cNvPr id="18" name="Text Placeholder 17">
            <a:extLst>
              <a:ext uri="{FF2B5EF4-FFF2-40B4-BE49-F238E27FC236}">
                <a16:creationId xmlns:a16="http://schemas.microsoft.com/office/drawing/2014/main" id="{32643268-123F-0547-8F55-1CFBAABD0DFC}"/>
              </a:ext>
            </a:extLst>
          </p:cNvPr>
          <p:cNvSpPr>
            <a:spLocks noGrp="1"/>
          </p:cNvSpPr>
          <p:nvPr>
            <p:ph type="body" sz="quarter" idx="11" hasCustomPrompt="1"/>
          </p:nvPr>
        </p:nvSpPr>
        <p:spPr>
          <a:xfrm>
            <a:off x="1676400" y="1151237"/>
            <a:ext cx="21024849" cy="475381"/>
          </a:xfrm>
        </p:spPr>
        <p:txBody>
          <a:bodyPr>
            <a:normAutofit/>
          </a:bodyPr>
          <a:lstStyle>
            <a:lvl1pPr algn="ctr">
              <a:defRPr sz="2000" spc="600" baseline="0">
                <a:solidFill>
                  <a:schemeClr val="accent3">
                    <a:lumMod val="50000"/>
                  </a:schemeClr>
                </a:solidFill>
              </a:defRPr>
            </a:lvl1pPr>
          </a:lstStyle>
          <a:p>
            <a:pPr lvl="0"/>
            <a:r>
              <a:rPr lang="en-US" dirty="0"/>
              <a:t>SECTION HEADER</a:t>
            </a:r>
          </a:p>
        </p:txBody>
      </p:sp>
      <p:sp>
        <p:nvSpPr>
          <p:cNvPr id="19" name="Content Placeholder 19">
            <a:extLst>
              <a:ext uri="{FF2B5EF4-FFF2-40B4-BE49-F238E27FC236}">
                <a16:creationId xmlns:a16="http://schemas.microsoft.com/office/drawing/2014/main" id="{18061217-AD65-8346-BB91-4FEC262A1FFF}"/>
              </a:ext>
            </a:extLst>
          </p:cNvPr>
          <p:cNvSpPr>
            <a:spLocks noGrp="1"/>
          </p:cNvSpPr>
          <p:nvPr>
            <p:ph sz="quarter" idx="18"/>
          </p:nvPr>
        </p:nvSpPr>
        <p:spPr>
          <a:xfrm>
            <a:off x="14983130" y="3962413"/>
            <a:ext cx="8183315" cy="7142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08A74B3E-7B22-1241-B57D-00605CE6B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pic>
        <p:nvPicPr>
          <p:cNvPr id="20" name="Picture 19">
            <a:extLst>
              <a:ext uri="{FF2B5EF4-FFF2-40B4-BE49-F238E27FC236}">
                <a16:creationId xmlns:a16="http://schemas.microsoft.com/office/drawing/2014/main" id="{2B9E2798-A764-6C49-A013-0452718B2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4361" y="3271551"/>
            <a:ext cx="4588929" cy="9154237"/>
          </a:xfrm>
          <a:prstGeom prst="rect">
            <a:avLst/>
          </a:prstGeom>
        </p:spPr>
      </p:pic>
      <p:sp>
        <p:nvSpPr>
          <p:cNvPr id="22" name="Picture Placeholder 31">
            <a:extLst>
              <a:ext uri="{FF2B5EF4-FFF2-40B4-BE49-F238E27FC236}">
                <a16:creationId xmlns:a16="http://schemas.microsoft.com/office/drawing/2014/main" id="{648130CA-C8AF-9541-9B30-5EE4B7945E72}"/>
              </a:ext>
            </a:extLst>
          </p:cNvPr>
          <p:cNvSpPr>
            <a:spLocks noGrp="1"/>
          </p:cNvSpPr>
          <p:nvPr>
            <p:ph type="pic" sz="quarter" idx="16"/>
          </p:nvPr>
        </p:nvSpPr>
        <p:spPr>
          <a:xfrm>
            <a:off x="10144011" y="3526794"/>
            <a:ext cx="4089628" cy="8643750"/>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104082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offset right">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B1139E30-F3F3-D447-AE10-FD6B02D15358}"/>
              </a:ext>
            </a:extLst>
          </p:cNvPr>
          <p:cNvSpPr>
            <a:spLocks noGrp="1"/>
          </p:cNvSpPr>
          <p:nvPr>
            <p:ph sz="quarter" idx="12"/>
          </p:nvPr>
        </p:nvSpPr>
        <p:spPr>
          <a:xfrm>
            <a:off x="12882880" y="1151237"/>
            <a:ext cx="9879328" cy="10938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9">
            <a:extLst>
              <a:ext uri="{FF2B5EF4-FFF2-40B4-BE49-F238E27FC236}">
                <a16:creationId xmlns:a16="http://schemas.microsoft.com/office/drawing/2014/main" id="{71E00C53-B6CD-EC4C-8ACA-FFBA1F7ED410}"/>
              </a:ext>
            </a:extLst>
          </p:cNvPr>
          <p:cNvSpPr>
            <a:spLocks noGrp="1"/>
          </p:cNvSpPr>
          <p:nvPr>
            <p:ph sz="quarter" idx="13"/>
          </p:nvPr>
        </p:nvSpPr>
        <p:spPr>
          <a:xfrm>
            <a:off x="1676400" y="4470400"/>
            <a:ext cx="4997071" cy="76189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9">
            <a:extLst>
              <a:ext uri="{FF2B5EF4-FFF2-40B4-BE49-F238E27FC236}">
                <a16:creationId xmlns:a16="http://schemas.microsoft.com/office/drawing/2014/main" id="{9BC209BC-63FB-344B-BDD5-F036D041F4DC}"/>
              </a:ext>
            </a:extLst>
          </p:cNvPr>
          <p:cNvSpPr>
            <a:spLocks noGrp="1"/>
          </p:cNvSpPr>
          <p:nvPr>
            <p:ph sz="quarter" idx="14"/>
          </p:nvPr>
        </p:nvSpPr>
        <p:spPr>
          <a:xfrm>
            <a:off x="7279640" y="4470400"/>
            <a:ext cx="4997071" cy="76189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06157701-CBA2-8041-94ED-0E6A88922983}"/>
              </a:ext>
            </a:extLst>
          </p:cNvPr>
          <p:cNvSpPr>
            <a:spLocks noGrp="1"/>
          </p:cNvSpPr>
          <p:nvPr>
            <p:ph type="ftr" sz="quarter" idx="15"/>
          </p:nvPr>
        </p:nvSpPr>
        <p:spPr/>
        <p:txBody>
          <a:bodyPr/>
          <a:lstStyle/>
          <a:p>
            <a:r>
              <a:rPr lang="en-US" b="1" dirty="0"/>
              <a:t>InfoMart </a:t>
            </a:r>
            <a:r>
              <a:rPr lang="en-US" dirty="0"/>
              <a:t>| Putting candidates to work faster</a:t>
            </a:r>
          </a:p>
        </p:txBody>
      </p:sp>
      <p:grpSp>
        <p:nvGrpSpPr>
          <p:cNvPr id="12" name="Group 11">
            <a:extLst>
              <a:ext uri="{FF2B5EF4-FFF2-40B4-BE49-F238E27FC236}">
                <a16:creationId xmlns:a16="http://schemas.microsoft.com/office/drawing/2014/main" id="{CC302B73-0FEC-3441-AB40-E50B2E1D4D91}"/>
              </a:ext>
            </a:extLst>
          </p:cNvPr>
          <p:cNvGrpSpPr/>
          <p:nvPr userDrawn="1"/>
        </p:nvGrpSpPr>
        <p:grpSpPr>
          <a:xfrm>
            <a:off x="1858290" y="3808265"/>
            <a:ext cx="658819" cy="147115"/>
            <a:chOff x="10791930" y="7570019"/>
            <a:chExt cx="1034980" cy="231112"/>
          </a:xfrm>
          <a:solidFill>
            <a:schemeClr val="bg1">
              <a:lumMod val="85000"/>
            </a:schemeClr>
          </a:solidFill>
        </p:grpSpPr>
        <p:sp>
          <p:nvSpPr>
            <p:cNvPr id="13" name="Oval 12">
              <a:extLst>
                <a:ext uri="{FF2B5EF4-FFF2-40B4-BE49-F238E27FC236}">
                  <a16:creationId xmlns:a16="http://schemas.microsoft.com/office/drawing/2014/main" id="{63538995-E8F2-2042-942E-FDD39F688D8E}"/>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4" name="Oval 13">
              <a:extLst>
                <a:ext uri="{FF2B5EF4-FFF2-40B4-BE49-F238E27FC236}">
                  <a16:creationId xmlns:a16="http://schemas.microsoft.com/office/drawing/2014/main" id="{23AAA030-76FD-524B-86CC-C61C9C891760}"/>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Oval 14">
              <a:extLst>
                <a:ext uri="{FF2B5EF4-FFF2-40B4-BE49-F238E27FC236}">
                  <a16:creationId xmlns:a16="http://schemas.microsoft.com/office/drawing/2014/main" id="{A1AC2C67-B79D-F54C-B595-F3E9946CFD23}"/>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6" name="Title 12">
            <a:extLst>
              <a:ext uri="{FF2B5EF4-FFF2-40B4-BE49-F238E27FC236}">
                <a16:creationId xmlns:a16="http://schemas.microsoft.com/office/drawing/2014/main" id="{B6422CB9-52A5-5046-90B8-BFFD51D7A2D0}"/>
              </a:ext>
            </a:extLst>
          </p:cNvPr>
          <p:cNvSpPr>
            <a:spLocks noGrp="1"/>
          </p:cNvSpPr>
          <p:nvPr>
            <p:ph type="title" hasCustomPrompt="1"/>
          </p:nvPr>
        </p:nvSpPr>
        <p:spPr>
          <a:xfrm>
            <a:off x="1676399" y="1825400"/>
            <a:ext cx="10600311" cy="1644933"/>
          </a:xfrm>
        </p:spPr>
        <p:txBody>
          <a:bodyPr/>
          <a:lstStyle>
            <a:lvl1pPr algn="l">
              <a:defRPr/>
            </a:lvl1pPr>
          </a:lstStyle>
          <a:p>
            <a:r>
              <a:rPr lang="en-US" dirty="0"/>
              <a:t>CLICK TO EDIT MASTER TITLE STYLE</a:t>
            </a:r>
          </a:p>
        </p:txBody>
      </p:sp>
      <p:sp>
        <p:nvSpPr>
          <p:cNvPr id="17" name="Text Placeholder 17">
            <a:extLst>
              <a:ext uri="{FF2B5EF4-FFF2-40B4-BE49-F238E27FC236}">
                <a16:creationId xmlns:a16="http://schemas.microsoft.com/office/drawing/2014/main" id="{73DF25E4-564A-154E-8CE4-929E37BE8500}"/>
              </a:ext>
            </a:extLst>
          </p:cNvPr>
          <p:cNvSpPr>
            <a:spLocks noGrp="1"/>
          </p:cNvSpPr>
          <p:nvPr>
            <p:ph type="body" sz="quarter" idx="11" hasCustomPrompt="1"/>
          </p:nvPr>
        </p:nvSpPr>
        <p:spPr>
          <a:xfrm>
            <a:off x="1676400" y="1151237"/>
            <a:ext cx="10600311" cy="475381"/>
          </a:xfrm>
        </p:spPr>
        <p:txBody>
          <a:bodyPr>
            <a:normAutofit/>
          </a:bodyPr>
          <a:lstStyle>
            <a:lvl1pPr algn="l">
              <a:defRPr sz="2000" spc="600" baseline="0">
                <a:solidFill>
                  <a:schemeClr val="accent3">
                    <a:lumMod val="50000"/>
                  </a:schemeClr>
                </a:solidFill>
              </a:defRPr>
            </a:lvl1pPr>
          </a:lstStyle>
          <a:p>
            <a:pPr lvl="0"/>
            <a:r>
              <a:rPr lang="en-US" dirty="0"/>
              <a:t>SECTION HEADER</a:t>
            </a:r>
          </a:p>
        </p:txBody>
      </p:sp>
      <p:pic>
        <p:nvPicPr>
          <p:cNvPr id="19" name="Picture 18">
            <a:extLst>
              <a:ext uri="{FF2B5EF4-FFF2-40B4-BE49-F238E27FC236}">
                <a16:creationId xmlns:a16="http://schemas.microsoft.com/office/drawing/2014/main" id="{D726C395-16F4-F343-A639-A7AC7091C4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Tree>
    <p:extLst>
      <p:ext uri="{BB962C8B-B14F-4D97-AF65-F5344CB8AC3E}">
        <p14:creationId xmlns:p14="http://schemas.microsoft.com/office/powerpoint/2010/main" val="309143966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A1623F-76C0-CC46-9BF5-64506CC6C6D2}"/>
              </a:ext>
            </a:extLst>
          </p:cNvPr>
          <p:cNvSpPr/>
          <p:nvPr userDrawn="1"/>
        </p:nvSpPr>
        <p:spPr>
          <a:xfrm>
            <a:off x="0" y="7732642"/>
            <a:ext cx="24377650" cy="5983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5BDA06F-4879-9A49-B024-2DC1BEEB9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228628" y="435521"/>
            <a:ext cx="1613768" cy="1531467"/>
          </a:xfrm>
          <a:prstGeom prst="rect">
            <a:avLst/>
          </a:prstGeom>
        </p:spPr>
      </p:pic>
      <p:pic>
        <p:nvPicPr>
          <p:cNvPr id="7" name="Picture 6">
            <a:extLst>
              <a:ext uri="{FF2B5EF4-FFF2-40B4-BE49-F238E27FC236}">
                <a16:creationId xmlns:a16="http://schemas.microsoft.com/office/drawing/2014/main" id="{985CE9C6-D93B-0C4C-A7E2-7B86FE087E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9362" y="435521"/>
            <a:ext cx="3230002" cy="1393515"/>
          </a:xfrm>
          <a:prstGeom prst="rect">
            <a:avLst/>
          </a:prstGeom>
        </p:spPr>
      </p:pic>
      <p:sp>
        <p:nvSpPr>
          <p:cNvPr id="18" name="Slide Number Placeholder 20">
            <a:extLst>
              <a:ext uri="{FF2B5EF4-FFF2-40B4-BE49-F238E27FC236}">
                <a16:creationId xmlns:a16="http://schemas.microsoft.com/office/drawing/2014/main" id="{83EC7F4B-BC43-C944-B2F8-06FE1A056CB7}"/>
              </a:ext>
            </a:extLst>
          </p:cNvPr>
          <p:cNvSpPr txBox="1">
            <a:spLocks/>
          </p:cNvSpPr>
          <p:nvPr userDrawn="1"/>
        </p:nvSpPr>
        <p:spPr>
          <a:xfrm>
            <a:off x="8940800" y="12542386"/>
            <a:ext cx="6482079" cy="487135"/>
          </a:xfrm>
          <a:prstGeom prst="rect">
            <a:avLst/>
          </a:prstGeom>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r>
              <a:rPr lang="en-US" sz="2400" b="1" dirty="0">
                <a:solidFill>
                  <a:schemeClr val="accent3"/>
                </a:solidFill>
                <a:latin typeface="Tahoma" panose="020B0604030504040204" pitchFamily="34" charset="0"/>
                <a:ea typeface="Tahoma" panose="020B0604030504040204" pitchFamily="34" charset="0"/>
                <a:cs typeface="Tahoma" panose="020B0604030504040204" pitchFamily="34" charset="0"/>
              </a:rPr>
              <a:t>BACKGROUNDSCREENING.COM</a:t>
            </a:r>
          </a:p>
        </p:txBody>
      </p:sp>
    </p:spTree>
    <p:extLst>
      <p:ext uri="{BB962C8B-B14F-4D97-AF65-F5344CB8AC3E}">
        <p14:creationId xmlns:p14="http://schemas.microsoft.com/office/powerpoint/2010/main" val="31336050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037" y="3079680"/>
            <a:ext cx="22962173" cy="10095548"/>
          </a:xfrm>
        </p:spPr>
        <p:txBody>
          <a:bodyPr/>
          <a:lstStyle>
            <a:lvl1pPr>
              <a:buClr>
                <a:srgbClr val="C4D600"/>
              </a:buClr>
              <a:defRPr>
                <a:solidFill>
                  <a:schemeClr val="tx1"/>
                </a:solidFill>
              </a:defRPr>
            </a:lvl1pPr>
            <a:lvl2pPr>
              <a:buClr>
                <a:srgbClr val="C4D600"/>
              </a:buClr>
              <a:defRPr>
                <a:solidFill>
                  <a:schemeClr val="tx1"/>
                </a:solidFill>
              </a:defRPr>
            </a:lvl2pPr>
            <a:lvl3pPr>
              <a:buClr>
                <a:srgbClr val="C4D600"/>
              </a:buClr>
              <a:defRPr>
                <a:solidFill>
                  <a:schemeClr val="tx1"/>
                </a:solidFill>
              </a:defRPr>
            </a:lvl3pPr>
            <a:lvl4pPr>
              <a:buClr>
                <a:srgbClr val="C4D600"/>
              </a:buClr>
              <a:defRPr>
                <a:solidFill>
                  <a:schemeClr val="tx1"/>
                </a:solidFill>
              </a:defRPr>
            </a:lvl4pPr>
            <a:lvl5pPr>
              <a:buClr>
                <a:srgbClr val="C4D600"/>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2300751"/>
            <a:ext cx="24377650" cy="14195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9" name="Oval 8"/>
          <p:cNvSpPr/>
          <p:nvPr userDrawn="1"/>
        </p:nvSpPr>
        <p:spPr>
          <a:xfrm rot="758635">
            <a:off x="18331744" y="-678560"/>
            <a:ext cx="7940922" cy="3110340"/>
          </a:xfrm>
          <a:prstGeom prst="ellipse">
            <a:avLst/>
          </a:prstGeom>
          <a:noFill/>
          <a:ln>
            <a:solidFill>
              <a:srgbClr val="C1C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0" name="Oval 9"/>
          <p:cNvSpPr/>
          <p:nvPr userDrawn="1"/>
        </p:nvSpPr>
        <p:spPr>
          <a:xfrm rot="557690">
            <a:off x="15723306" y="-1175246"/>
            <a:ext cx="9920884" cy="3110340"/>
          </a:xfrm>
          <a:prstGeom prst="ellipse">
            <a:avLst/>
          </a:prstGeom>
          <a:noFill/>
          <a:ln>
            <a:solidFill>
              <a:srgbClr val="C1C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2" name="Title 1"/>
          <p:cNvSpPr>
            <a:spLocks noGrp="1"/>
          </p:cNvSpPr>
          <p:nvPr>
            <p:ph type="title"/>
          </p:nvPr>
        </p:nvSpPr>
        <p:spPr>
          <a:xfrm>
            <a:off x="1675964" y="341013"/>
            <a:ext cx="21025723" cy="1727814"/>
          </a:xfrm>
        </p:spPr>
        <p:txBody>
          <a:bodyPr>
            <a:normAutofit/>
          </a:bodyPr>
          <a:lstStyle>
            <a:lvl1pPr>
              <a:defRPr sz="6998" b="1">
                <a:solidFill>
                  <a:srgbClr val="004A88"/>
                </a:solidFill>
              </a:defRPr>
            </a:lvl1pPr>
          </a:lstStyle>
          <a:p>
            <a:r>
              <a:rPr lang="en-US" dirty="0"/>
              <a:t>Click to edit Master title style</a:t>
            </a:r>
          </a:p>
        </p:txBody>
      </p:sp>
      <p:sp>
        <p:nvSpPr>
          <p:cNvPr id="11" name="Oval 10"/>
          <p:cNvSpPr/>
          <p:nvPr userDrawn="1"/>
        </p:nvSpPr>
        <p:spPr>
          <a:xfrm rot="18946948">
            <a:off x="18468285" y="10252894"/>
            <a:ext cx="9009481" cy="4293364"/>
          </a:xfrm>
          <a:prstGeom prst="ellipse">
            <a:avLst/>
          </a:prstGeom>
          <a:noFill/>
          <a:ln>
            <a:solidFill>
              <a:srgbClr val="C1C6C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2" name="Oval 11"/>
          <p:cNvSpPr/>
          <p:nvPr userDrawn="1"/>
        </p:nvSpPr>
        <p:spPr>
          <a:xfrm rot="18946948">
            <a:off x="18715433" y="8987596"/>
            <a:ext cx="10679138" cy="5089020"/>
          </a:xfrm>
          <a:prstGeom prst="ellipse">
            <a:avLst/>
          </a:prstGeom>
          <a:noFill/>
          <a:ln>
            <a:solidFill>
              <a:srgbClr val="C1C6C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010347" y="200951"/>
            <a:ext cx="3471476" cy="1736190"/>
          </a:xfrm>
          <a:prstGeom prst="rect">
            <a:avLst/>
          </a:prstGeom>
        </p:spPr>
      </p:pic>
    </p:spTree>
    <p:extLst>
      <p:ext uri="{BB962C8B-B14F-4D97-AF65-F5344CB8AC3E}">
        <p14:creationId xmlns:p14="http://schemas.microsoft.com/office/powerpoint/2010/main" val="15910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 Blue">
    <p:spTree>
      <p:nvGrpSpPr>
        <p:cNvPr id="1" name=""/>
        <p:cNvGrpSpPr/>
        <p:nvPr/>
      </p:nvGrpSpPr>
      <p:grpSpPr>
        <a:xfrm>
          <a:off x="0" y="0"/>
          <a:ext cx="0" cy="0"/>
          <a:chOff x="0" y="0"/>
          <a:chExt cx="0" cy="0"/>
        </a:xfrm>
      </p:grpSpPr>
      <p:sp>
        <p:nvSpPr>
          <p:cNvPr id="7" name="Rectangle 6"/>
          <p:cNvSpPr/>
          <p:nvPr userDrawn="1"/>
        </p:nvSpPr>
        <p:spPr>
          <a:xfrm>
            <a:off x="0" y="2674632"/>
            <a:ext cx="24377650" cy="11041368"/>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3" name="Content Placeholder 2"/>
          <p:cNvSpPr>
            <a:spLocks noGrp="1"/>
          </p:cNvSpPr>
          <p:nvPr>
            <p:ph idx="1"/>
          </p:nvPr>
        </p:nvSpPr>
        <p:spPr>
          <a:xfrm>
            <a:off x="806037" y="3079680"/>
            <a:ext cx="22962173" cy="10095548"/>
          </a:xfrm>
        </p:spPr>
        <p:txBody>
          <a:bodyPr/>
          <a:lstStyle>
            <a:lvl1pPr>
              <a:buClr>
                <a:srgbClr val="C4D600"/>
              </a:buClr>
              <a:defRPr>
                <a:solidFill>
                  <a:schemeClr val="bg1"/>
                </a:solidFill>
              </a:defRPr>
            </a:lvl1pPr>
            <a:lvl2pPr>
              <a:buClr>
                <a:srgbClr val="C4D600"/>
              </a:buClr>
              <a:defRPr>
                <a:solidFill>
                  <a:schemeClr val="bg1"/>
                </a:solidFill>
              </a:defRPr>
            </a:lvl2pPr>
            <a:lvl3pPr>
              <a:buClr>
                <a:srgbClr val="C4D600"/>
              </a:buClr>
              <a:defRPr>
                <a:solidFill>
                  <a:schemeClr val="bg1"/>
                </a:solidFill>
              </a:defRPr>
            </a:lvl3pPr>
            <a:lvl4pPr>
              <a:buClr>
                <a:srgbClr val="C4D600"/>
              </a:buClr>
              <a:defRPr>
                <a:solidFill>
                  <a:schemeClr val="bg1"/>
                </a:solidFill>
              </a:defRPr>
            </a:lvl4pPr>
            <a:lvl5pPr>
              <a:buClr>
                <a:srgbClr val="C4D600"/>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2300751"/>
            <a:ext cx="24377650" cy="141958"/>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9" name="Oval 8"/>
          <p:cNvSpPr/>
          <p:nvPr userDrawn="1"/>
        </p:nvSpPr>
        <p:spPr>
          <a:xfrm rot="758635">
            <a:off x="18331744" y="-678560"/>
            <a:ext cx="7940922" cy="3110340"/>
          </a:xfrm>
          <a:prstGeom prst="ellipse">
            <a:avLst/>
          </a:prstGeom>
          <a:noFill/>
          <a:ln>
            <a:solidFill>
              <a:srgbClr val="C1C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0" name="Oval 9"/>
          <p:cNvSpPr/>
          <p:nvPr userDrawn="1"/>
        </p:nvSpPr>
        <p:spPr>
          <a:xfrm rot="557690">
            <a:off x="15723306" y="-1175246"/>
            <a:ext cx="9920884" cy="3110340"/>
          </a:xfrm>
          <a:prstGeom prst="ellipse">
            <a:avLst/>
          </a:prstGeom>
          <a:noFill/>
          <a:ln>
            <a:solidFill>
              <a:srgbClr val="C1C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2" name="Title 1"/>
          <p:cNvSpPr>
            <a:spLocks noGrp="1"/>
          </p:cNvSpPr>
          <p:nvPr>
            <p:ph type="title"/>
          </p:nvPr>
        </p:nvSpPr>
        <p:spPr>
          <a:xfrm>
            <a:off x="1675964" y="341013"/>
            <a:ext cx="21025723" cy="1727814"/>
          </a:xfrm>
        </p:spPr>
        <p:txBody>
          <a:bodyPr>
            <a:normAutofit/>
          </a:bodyPr>
          <a:lstStyle>
            <a:lvl1pPr>
              <a:defRPr sz="6998" b="1">
                <a:solidFill>
                  <a:srgbClr val="004A88"/>
                </a:solidFill>
              </a:defRPr>
            </a:lvl1pPr>
          </a:lstStyle>
          <a:p>
            <a:r>
              <a:rPr lang="en-US" dirty="0"/>
              <a:t>Click to edit Master title style</a:t>
            </a:r>
          </a:p>
        </p:txBody>
      </p:sp>
      <p:sp>
        <p:nvSpPr>
          <p:cNvPr id="11" name="Oval 10"/>
          <p:cNvSpPr/>
          <p:nvPr userDrawn="1"/>
        </p:nvSpPr>
        <p:spPr>
          <a:xfrm rot="18946948">
            <a:off x="18468285" y="10252894"/>
            <a:ext cx="9009481" cy="4293364"/>
          </a:xfrm>
          <a:prstGeom prst="ellipse">
            <a:avLst/>
          </a:prstGeom>
          <a:noFill/>
          <a:ln>
            <a:solidFill>
              <a:srgbClr val="C1C6C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2" name="Oval 11"/>
          <p:cNvSpPr/>
          <p:nvPr userDrawn="1"/>
        </p:nvSpPr>
        <p:spPr>
          <a:xfrm rot="18946948">
            <a:off x="18715433" y="8987596"/>
            <a:ext cx="10679138" cy="5089020"/>
          </a:xfrm>
          <a:prstGeom prst="ellipse">
            <a:avLst/>
          </a:prstGeom>
          <a:noFill/>
          <a:ln>
            <a:solidFill>
              <a:srgbClr val="C1C6C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010347" y="200951"/>
            <a:ext cx="3471476" cy="1736190"/>
          </a:xfrm>
          <a:prstGeom prst="rect">
            <a:avLst/>
          </a:prstGeom>
        </p:spPr>
      </p:pic>
    </p:spTree>
    <p:extLst>
      <p:ext uri="{BB962C8B-B14F-4D97-AF65-F5344CB8AC3E}">
        <p14:creationId xmlns:p14="http://schemas.microsoft.com/office/powerpoint/2010/main" val="4142468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A208-9CE9-844D-BF84-6A5D5529AE31}"/>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D44273F1-AC72-6E42-8BF7-FF8387013577}"/>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ABD2931C-44A0-E048-AE8D-A857761847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8754E35-78B7-F348-8946-97253C0A7878}"/>
              </a:ext>
            </a:extLst>
          </p:cNvPr>
          <p:cNvSpPr>
            <a:spLocks noGrp="1"/>
          </p:cNvSpPr>
          <p:nvPr>
            <p:ph type="ftr" sz="quarter" idx="11"/>
          </p:nvPr>
        </p:nvSpPr>
        <p:spPr/>
        <p:txBody>
          <a:bodyPr/>
          <a:lstStyle/>
          <a:p>
            <a:r>
              <a:rPr lang="en-US" dirty="0"/>
              <a:t>InfoMart | Putting candidates to work faster</a:t>
            </a:r>
          </a:p>
        </p:txBody>
      </p:sp>
      <p:sp>
        <p:nvSpPr>
          <p:cNvPr id="6" name="Slide Number Placeholder 5">
            <a:extLst>
              <a:ext uri="{FF2B5EF4-FFF2-40B4-BE49-F238E27FC236}">
                <a16:creationId xmlns:a16="http://schemas.microsoft.com/office/drawing/2014/main" id="{78C10CC4-23D7-A44F-92B5-1D42F2DC41FF}"/>
              </a:ext>
            </a:extLst>
          </p:cNvPr>
          <p:cNvSpPr>
            <a:spLocks noGrp="1"/>
          </p:cNvSpPr>
          <p:nvPr>
            <p:ph type="sldNum" sz="quarter" idx="12"/>
          </p:nvPr>
        </p:nvSpPr>
        <p:spPr/>
        <p:txBody>
          <a:bodyPr/>
          <a:lstStyle/>
          <a:p>
            <a:fld id="{27A80094-84F4-3F41-AE9F-67B7181FBBD2}" type="slidenum">
              <a:rPr lang="en-US" smtClean="0"/>
              <a:t>‹#›</a:t>
            </a:fld>
            <a:endParaRPr lang="en-US" dirty="0"/>
          </a:p>
        </p:txBody>
      </p:sp>
    </p:spTree>
    <p:extLst>
      <p:ext uri="{BB962C8B-B14F-4D97-AF65-F5344CB8AC3E}">
        <p14:creationId xmlns:p14="http://schemas.microsoft.com/office/powerpoint/2010/main" val="327973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0" name="Picture Placeholder 29"/>
          <p:cNvSpPr>
            <a:spLocks noGrp="1"/>
          </p:cNvSpPr>
          <p:nvPr>
            <p:ph type="pic" sz="quarter" idx="10"/>
          </p:nvPr>
        </p:nvSpPr>
        <p:spPr>
          <a:xfrm>
            <a:off x="0" y="0"/>
            <a:ext cx="24377650" cy="13716000"/>
          </a:xfrm>
        </p:spPr>
        <p:txBody>
          <a:bodyPr/>
          <a:lstStyle/>
          <a:p>
            <a:endParaRPr lang="en-US" dirty="0"/>
          </a:p>
        </p:txBody>
      </p:sp>
    </p:spTree>
    <p:extLst>
      <p:ext uri="{BB962C8B-B14F-4D97-AF65-F5344CB8AC3E}">
        <p14:creationId xmlns:p14="http://schemas.microsoft.com/office/powerpoint/2010/main" val="274663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
            <a:ext cx="24377650" cy="13716002"/>
          </a:xfrm>
        </p:spPr>
        <p:txBody>
          <a:bodyPr/>
          <a:lstStyle/>
          <a:p>
            <a:endParaRPr lang="en-US" dirty="0"/>
          </a:p>
        </p:txBody>
      </p:sp>
    </p:spTree>
    <p:extLst>
      <p:ext uri="{BB962C8B-B14F-4D97-AF65-F5344CB8AC3E}">
        <p14:creationId xmlns:p14="http://schemas.microsoft.com/office/powerpoint/2010/main" val="16666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9EC1415-6F7A-FE4C-935F-869597AFB7AF}"/>
              </a:ext>
            </a:extLst>
          </p:cNvPr>
          <p:cNvSpPr>
            <a:spLocks noGrp="1"/>
          </p:cNvSpPr>
          <p:nvPr>
            <p:ph type="pic" sz="quarter" idx="14"/>
          </p:nvPr>
        </p:nvSpPr>
        <p:spPr>
          <a:xfrm>
            <a:off x="18069339" y="0"/>
            <a:ext cx="6308311" cy="13715999"/>
          </a:xfrm>
          <a:prstGeom prst="rect">
            <a:avLst/>
          </a:prstGeom>
          <a:solidFill>
            <a:schemeClr val="bg1">
              <a:lumMod val="95000"/>
            </a:schemeClr>
          </a:solidFill>
        </p:spPr>
        <p:txBody>
          <a:bodyPr>
            <a:normAutofit/>
          </a:bodyPr>
          <a:lstStyle>
            <a:lvl1pPr>
              <a:defRPr sz="2101"/>
            </a:lvl1pPr>
          </a:lstStyle>
          <a:p>
            <a:endParaRPr lang="en-US" dirty="0"/>
          </a:p>
        </p:txBody>
      </p:sp>
      <p:sp>
        <p:nvSpPr>
          <p:cNvPr id="5" name="Content Placeholder 19">
            <a:extLst>
              <a:ext uri="{FF2B5EF4-FFF2-40B4-BE49-F238E27FC236}">
                <a16:creationId xmlns:a16="http://schemas.microsoft.com/office/drawing/2014/main" id="{79FD487B-580D-9C42-8D71-D2737A48408F}"/>
              </a:ext>
            </a:extLst>
          </p:cNvPr>
          <p:cNvSpPr>
            <a:spLocks noGrp="1"/>
          </p:cNvSpPr>
          <p:nvPr>
            <p:ph sz="quarter" idx="13"/>
          </p:nvPr>
        </p:nvSpPr>
        <p:spPr>
          <a:xfrm>
            <a:off x="1676399" y="8925339"/>
            <a:ext cx="15319513" cy="34389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FDDEAC5-C17C-434E-B3DF-06F04E02B207}"/>
              </a:ext>
            </a:extLst>
          </p:cNvPr>
          <p:cNvSpPr>
            <a:spLocks noGrp="1"/>
          </p:cNvSpPr>
          <p:nvPr>
            <p:ph type="title"/>
          </p:nvPr>
        </p:nvSpPr>
        <p:spPr>
          <a:xfrm>
            <a:off x="1676400" y="5679937"/>
            <a:ext cx="15319512" cy="2651125"/>
          </a:xfrm>
        </p:spPr>
        <p:txBody>
          <a:bodyPr>
            <a:normAutofit/>
          </a:bodyPr>
          <a:lstStyle>
            <a:lvl1pPr algn="l">
              <a:defRPr sz="88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13D90127-C72D-E74B-8D2D-C2B4092E55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6927" y="704265"/>
            <a:ext cx="3230001" cy="1393514"/>
          </a:xfrm>
          <a:prstGeom prst="rect">
            <a:avLst/>
          </a:prstGeom>
        </p:spPr>
      </p:pic>
    </p:spTree>
    <p:extLst>
      <p:ext uri="{BB962C8B-B14F-4D97-AF65-F5344CB8AC3E}">
        <p14:creationId xmlns:p14="http://schemas.microsoft.com/office/powerpoint/2010/main" val="83467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6004D9-A54A-0D4D-9745-1C2AEE706652}"/>
              </a:ext>
            </a:extLst>
          </p:cNvPr>
          <p:cNvGrpSpPr/>
          <p:nvPr userDrawn="1"/>
        </p:nvGrpSpPr>
        <p:grpSpPr>
          <a:xfrm>
            <a:off x="11857055" y="2883253"/>
            <a:ext cx="658819" cy="147115"/>
            <a:chOff x="10791930" y="7570019"/>
            <a:chExt cx="1034980" cy="231112"/>
          </a:xfrm>
          <a:solidFill>
            <a:schemeClr val="bg1">
              <a:lumMod val="85000"/>
            </a:schemeClr>
          </a:solidFill>
        </p:grpSpPr>
        <p:sp>
          <p:nvSpPr>
            <p:cNvPr id="5" name="Oval 4">
              <a:extLst>
                <a:ext uri="{FF2B5EF4-FFF2-40B4-BE49-F238E27FC236}">
                  <a16:creationId xmlns:a16="http://schemas.microsoft.com/office/drawing/2014/main" id="{BE37140F-324E-1C44-B518-E9543084329D}"/>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a16="http://schemas.microsoft.com/office/drawing/2014/main" id="{C8BB848B-54C9-D64A-B22E-C8480D9E068E}"/>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C170DF98-F5C3-F243-9C65-6848E4C62AB1}"/>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3" name="Title 12">
            <a:extLst>
              <a:ext uri="{FF2B5EF4-FFF2-40B4-BE49-F238E27FC236}">
                <a16:creationId xmlns:a16="http://schemas.microsoft.com/office/drawing/2014/main" id="{4420C155-3746-A645-BB38-1924DEC494D1}"/>
              </a:ext>
            </a:extLst>
          </p:cNvPr>
          <p:cNvSpPr>
            <a:spLocks noGrp="1"/>
          </p:cNvSpPr>
          <p:nvPr>
            <p:ph type="title" hasCustomPrompt="1"/>
          </p:nvPr>
        </p:nvSpPr>
        <p:spPr>
          <a:xfrm>
            <a:off x="1676400" y="1626618"/>
            <a:ext cx="21024850" cy="1169552"/>
          </a:xfrm>
        </p:spPr>
        <p:txBody>
          <a:bodyPr/>
          <a:lstStyle>
            <a:lvl1pPr algn="ctr">
              <a:defRPr/>
            </a:lvl1pPr>
          </a:lstStyle>
          <a:p>
            <a:r>
              <a:rPr lang="en-US" dirty="0"/>
              <a:t>CLICK TO EDIT MASTER TITLE STYLE</a:t>
            </a:r>
          </a:p>
        </p:txBody>
      </p:sp>
      <p:sp>
        <p:nvSpPr>
          <p:cNvPr id="18" name="Text Placeholder 17">
            <a:extLst>
              <a:ext uri="{FF2B5EF4-FFF2-40B4-BE49-F238E27FC236}">
                <a16:creationId xmlns:a16="http://schemas.microsoft.com/office/drawing/2014/main" id="{6A79D59B-07CE-8D40-BBBA-BD8D5E8CC715}"/>
              </a:ext>
            </a:extLst>
          </p:cNvPr>
          <p:cNvSpPr>
            <a:spLocks noGrp="1"/>
          </p:cNvSpPr>
          <p:nvPr>
            <p:ph type="body" sz="quarter" idx="11" hasCustomPrompt="1"/>
          </p:nvPr>
        </p:nvSpPr>
        <p:spPr>
          <a:xfrm>
            <a:off x="1676400" y="1151237"/>
            <a:ext cx="21024849" cy="475381"/>
          </a:xfrm>
        </p:spPr>
        <p:txBody>
          <a:bodyPr>
            <a:normAutofit/>
          </a:bodyPr>
          <a:lstStyle>
            <a:lvl1pPr algn="ctr">
              <a:defRPr sz="2000" spc="600" baseline="0">
                <a:solidFill>
                  <a:schemeClr val="accent3">
                    <a:lumMod val="50000"/>
                  </a:schemeClr>
                </a:solidFill>
              </a:defRPr>
            </a:lvl1pPr>
          </a:lstStyle>
          <a:p>
            <a:pPr lvl="0"/>
            <a:r>
              <a:rPr lang="en-US" dirty="0"/>
              <a:t>SECTION HEADER</a:t>
            </a:r>
          </a:p>
        </p:txBody>
      </p:sp>
      <p:sp>
        <p:nvSpPr>
          <p:cNvPr id="20" name="Content Placeholder 19">
            <a:extLst>
              <a:ext uri="{FF2B5EF4-FFF2-40B4-BE49-F238E27FC236}">
                <a16:creationId xmlns:a16="http://schemas.microsoft.com/office/drawing/2014/main" id="{5B99702B-B7EB-A946-8E48-5E90972F7EA6}"/>
              </a:ext>
            </a:extLst>
          </p:cNvPr>
          <p:cNvSpPr>
            <a:spLocks noGrp="1"/>
          </p:cNvSpPr>
          <p:nvPr>
            <p:ph sz="quarter" idx="12"/>
          </p:nvPr>
        </p:nvSpPr>
        <p:spPr>
          <a:xfrm>
            <a:off x="1676400" y="3271550"/>
            <a:ext cx="21024850" cy="9093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a:extLst>
              <a:ext uri="{FF2B5EF4-FFF2-40B4-BE49-F238E27FC236}">
                <a16:creationId xmlns:a16="http://schemas.microsoft.com/office/drawing/2014/main" id="{23781725-F136-9144-A658-0158E7BCBF9A}"/>
              </a:ext>
            </a:extLst>
          </p:cNvPr>
          <p:cNvSpPr>
            <a:spLocks noGrp="1"/>
          </p:cNvSpPr>
          <p:nvPr>
            <p:ph type="ftr" sz="quarter" idx="13"/>
          </p:nvPr>
        </p:nvSpPr>
        <p:spPr/>
        <p:txBody>
          <a:bodyPr/>
          <a:lstStyle/>
          <a:p>
            <a:r>
              <a:rPr lang="en-US" b="1" dirty="0"/>
              <a:t>InfoMart </a:t>
            </a:r>
            <a:r>
              <a:rPr lang="en-US" dirty="0"/>
              <a:t>| Putting candidates to work faster</a:t>
            </a:r>
          </a:p>
        </p:txBody>
      </p:sp>
      <p:pic>
        <p:nvPicPr>
          <p:cNvPr id="15" name="Picture 14">
            <a:extLst>
              <a:ext uri="{FF2B5EF4-FFF2-40B4-BE49-F238E27FC236}">
                <a16:creationId xmlns:a16="http://schemas.microsoft.com/office/drawing/2014/main" id="{342616AE-BD38-744E-8B9C-A289FA337B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Tree>
    <p:extLst>
      <p:ext uri="{BB962C8B-B14F-4D97-AF65-F5344CB8AC3E}">
        <p14:creationId xmlns:p14="http://schemas.microsoft.com/office/powerpoint/2010/main" val="4140266563"/>
      </p:ext>
    </p:extLst>
  </p:cSld>
  <p:clrMapOvr>
    <a:masterClrMapping/>
  </p:clrMapOvr>
  <p:extLst>
    <p:ext uri="{DCECCB84-F9BA-43D5-87BE-67443E8EF086}">
      <p15:sldGuideLst xmlns:p15="http://schemas.microsoft.com/office/powerpoint/2012/main">
        <p15:guide id="1" orient="horz" pos="2064" userDrawn="1">
          <p15:clr>
            <a:srgbClr val="FBAE40"/>
          </p15:clr>
        </p15:guide>
        <p15:guide id="2" pos="1054" userDrawn="1">
          <p15:clr>
            <a:srgbClr val="FBAE40"/>
          </p15:clr>
        </p15:guide>
        <p15:guide id="3" pos="14326" userDrawn="1">
          <p15:clr>
            <a:srgbClr val="FBAE40"/>
          </p15:clr>
        </p15:guide>
        <p15:guide id="4" orient="horz" pos="7800" userDrawn="1">
          <p15:clr>
            <a:srgbClr val="FBAE40"/>
          </p15:clr>
        </p15:guide>
        <p15:guide id="5" orient="horz" pos="4320" userDrawn="1">
          <p15:clr>
            <a:srgbClr val="FBAE40"/>
          </p15:clr>
        </p15:guide>
        <p15:guide id="6" pos="767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bottom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9C3965-D069-A64F-A2C0-FD4D2D277A8A}"/>
              </a:ext>
            </a:extLst>
          </p:cNvPr>
          <p:cNvSpPr/>
          <p:nvPr userDrawn="1"/>
        </p:nvSpPr>
        <p:spPr>
          <a:xfrm>
            <a:off x="0" y="7732642"/>
            <a:ext cx="24377650" cy="5983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76004D9-A54A-0D4D-9745-1C2AEE706652}"/>
              </a:ext>
            </a:extLst>
          </p:cNvPr>
          <p:cNvGrpSpPr/>
          <p:nvPr userDrawn="1"/>
        </p:nvGrpSpPr>
        <p:grpSpPr>
          <a:xfrm>
            <a:off x="11857055" y="2883253"/>
            <a:ext cx="658819" cy="147115"/>
            <a:chOff x="10791930" y="7570019"/>
            <a:chExt cx="1034980" cy="231112"/>
          </a:xfrm>
          <a:solidFill>
            <a:schemeClr val="bg1">
              <a:lumMod val="85000"/>
            </a:schemeClr>
          </a:solidFill>
        </p:grpSpPr>
        <p:sp>
          <p:nvSpPr>
            <p:cNvPr id="5" name="Oval 4">
              <a:extLst>
                <a:ext uri="{FF2B5EF4-FFF2-40B4-BE49-F238E27FC236}">
                  <a16:creationId xmlns:a16="http://schemas.microsoft.com/office/drawing/2014/main" id="{BE37140F-324E-1C44-B518-E9543084329D}"/>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a16="http://schemas.microsoft.com/office/drawing/2014/main" id="{C8BB848B-54C9-D64A-B22E-C8480D9E068E}"/>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C170DF98-F5C3-F243-9C65-6848E4C62AB1}"/>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3" name="Title 12">
            <a:extLst>
              <a:ext uri="{FF2B5EF4-FFF2-40B4-BE49-F238E27FC236}">
                <a16:creationId xmlns:a16="http://schemas.microsoft.com/office/drawing/2014/main" id="{4420C155-3746-A645-BB38-1924DEC494D1}"/>
              </a:ext>
            </a:extLst>
          </p:cNvPr>
          <p:cNvSpPr>
            <a:spLocks noGrp="1"/>
          </p:cNvSpPr>
          <p:nvPr>
            <p:ph type="title" hasCustomPrompt="1"/>
          </p:nvPr>
        </p:nvSpPr>
        <p:spPr>
          <a:xfrm>
            <a:off x="1676400" y="1626618"/>
            <a:ext cx="21024850" cy="1169552"/>
          </a:xfrm>
        </p:spPr>
        <p:txBody>
          <a:bodyPr/>
          <a:lstStyle>
            <a:lvl1pPr algn="ctr">
              <a:defRPr/>
            </a:lvl1pPr>
          </a:lstStyle>
          <a:p>
            <a:r>
              <a:rPr lang="en-US" dirty="0"/>
              <a:t>CLICK TO EDIT MASTER TITLE STYLE</a:t>
            </a:r>
          </a:p>
        </p:txBody>
      </p:sp>
      <p:sp>
        <p:nvSpPr>
          <p:cNvPr id="18" name="Text Placeholder 17">
            <a:extLst>
              <a:ext uri="{FF2B5EF4-FFF2-40B4-BE49-F238E27FC236}">
                <a16:creationId xmlns:a16="http://schemas.microsoft.com/office/drawing/2014/main" id="{6A79D59B-07CE-8D40-BBBA-BD8D5E8CC715}"/>
              </a:ext>
            </a:extLst>
          </p:cNvPr>
          <p:cNvSpPr>
            <a:spLocks noGrp="1"/>
          </p:cNvSpPr>
          <p:nvPr>
            <p:ph type="body" sz="quarter" idx="11" hasCustomPrompt="1"/>
          </p:nvPr>
        </p:nvSpPr>
        <p:spPr>
          <a:xfrm>
            <a:off x="1676400" y="1151237"/>
            <a:ext cx="21024849" cy="475381"/>
          </a:xfrm>
        </p:spPr>
        <p:txBody>
          <a:bodyPr>
            <a:normAutofit/>
          </a:bodyPr>
          <a:lstStyle>
            <a:lvl1pPr algn="ctr">
              <a:defRPr sz="2000" spc="600" baseline="0">
                <a:solidFill>
                  <a:schemeClr val="accent3">
                    <a:lumMod val="50000"/>
                  </a:schemeClr>
                </a:solidFill>
              </a:defRPr>
            </a:lvl1pPr>
          </a:lstStyle>
          <a:p>
            <a:pPr lvl="0"/>
            <a:r>
              <a:rPr lang="en-US" dirty="0"/>
              <a:t>SECTION HEADER</a:t>
            </a:r>
          </a:p>
        </p:txBody>
      </p:sp>
      <p:sp>
        <p:nvSpPr>
          <p:cNvPr id="20" name="Content Placeholder 19">
            <a:extLst>
              <a:ext uri="{FF2B5EF4-FFF2-40B4-BE49-F238E27FC236}">
                <a16:creationId xmlns:a16="http://schemas.microsoft.com/office/drawing/2014/main" id="{5B99702B-B7EB-A946-8E48-5E90972F7EA6}"/>
              </a:ext>
            </a:extLst>
          </p:cNvPr>
          <p:cNvSpPr>
            <a:spLocks noGrp="1"/>
          </p:cNvSpPr>
          <p:nvPr>
            <p:ph sz="quarter" idx="12"/>
          </p:nvPr>
        </p:nvSpPr>
        <p:spPr>
          <a:xfrm>
            <a:off x="1676400" y="3271551"/>
            <a:ext cx="21024850" cy="4043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9">
            <a:extLst>
              <a:ext uri="{FF2B5EF4-FFF2-40B4-BE49-F238E27FC236}">
                <a16:creationId xmlns:a16="http://schemas.microsoft.com/office/drawing/2014/main" id="{B2EDD03C-30D9-DE4C-881E-0B39FFFC1CE9}"/>
              </a:ext>
            </a:extLst>
          </p:cNvPr>
          <p:cNvSpPr>
            <a:spLocks noGrp="1"/>
          </p:cNvSpPr>
          <p:nvPr>
            <p:ph sz="quarter" idx="13"/>
          </p:nvPr>
        </p:nvSpPr>
        <p:spPr>
          <a:xfrm>
            <a:off x="1676400" y="8638681"/>
            <a:ext cx="21024850" cy="4043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77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op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9C3965-D069-A64F-A2C0-FD4D2D277A8A}"/>
              </a:ext>
            </a:extLst>
          </p:cNvPr>
          <p:cNvSpPr/>
          <p:nvPr userDrawn="1"/>
        </p:nvSpPr>
        <p:spPr>
          <a:xfrm>
            <a:off x="0" y="0"/>
            <a:ext cx="24377650" cy="4085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76004D9-A54A-0D4D-9745-1C2AEE706652}"/>
              </a:ext>
            </a:extLst>
          </p:cNvPr>
          <p:cNvGrpSpPr/>
          <p:nvPr userDrawn="1"/>
        </p:nvGrpSpPr>
        <p:grpSpPr>
          <a:xfrm>
            <a:off x="11857055" y="2883253"/>
            <a:ext cx="658819" cy="147115"/>
            <a:chOff x="10791930" y="7570019"/>
            <a:chExt cx="1034980" cy="231112"/>
          </a:xfrm>
          <a:solidFill>
            <a:schemeClr val="bg1">
              <a:lumMod val="85000"/>
            </a:schemeClr>
          </a:solidFill>
        </p:grpSpPr>
        <p:sp>
          <p:nvSpPr>
            <p:cNvPr id="5" name="Oval 4">
              <a:extLst>
                <a:ext uri="{FF2B5EF4-FFF2-40B4-BE49-F238E27FC236}">
                  <a16:creationId xmlns:a16="http://schemas.microsoft.com/office/drawing/2014/main" id="{BE37140F-324E-1C44-B518-E9543084329D}"/>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a16="http://schemas.microsoft.com/office/drawing/2014/main" id="{C8BB848B-54C9-D64A-B22E-C8480D9E068E}"/>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C170DF98-F5C3-F243-9C65-6848E4C62AB1}"/>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3" name="Title 12">
            <a:extLst>
              <a:ext uri="{FF2B5EF4-FFF2-40B4-BE49-F238E27FC236}">
                <a16:creationId xmlns:a16="http://schemas.microsoft.com/office/drawing/2014/main" id="{4420C155-3746-A645-BB38-1924DEC494D1}"/>
              </a:ext>
            </a:extLst>
          </p:cNvPr>
          <p:cNvSpPr>
            <a:spLocks noGrp="1"/>
          </p:cNvSpPr>
          <p:nvPr>
            <p:ph type="title" hasCustomPrompt="1"/>
          </p:nvPr>
        </p:nvSpPr>
        <p:spPr>
          <a:xfrm>
            <a:off x="1676400" y="1626618"/>
            <a:ext cx="21024850" cy="1169552"/>
          </a:xfrm>
        </p:spPr>
        <p:txBody>
          <a:bodyPr/>
          <a:lstStyle>
            <a:lvl1pPr algn="ctr">
              <a:defRPr>
                <a:solidFill>
                  <a:schemeClr val="bg1"/>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6A79D59B-07CE-8D40-BBBA-BD8D5E8CC715}"/>
              </a:ext>
            </a:extLst>
          </p:cNvPr>
          <p:cNvSpPr>
            <a:spLocks noGrp="1"/>
          </p:cNvSpPr>
          <p:nvPr>
            <p:ph type="body" sz="quarter" idx="11" hasCustomPrompt="1"/>
          </p:nvPr>
        </p:nvSpPr>
        <p:spPr>
          <a:xfrm>
            <a:off x="1676400" y="1151237"/>
            <a:ext cx="21024849" cy="475381"/>
          </a:xfrm>
        </p:spPr>
        <p:txBody>
          <a:bodyPr>
            <a:normAutofit/>
          </a:bodyPr>
          <a:lstStyle>
            <a:lvl1pPr algn="ctr">
              <a:defRPr sz="2000" spc="600" baseline="0">
                <a:solidFill>
                  <a:schemeClr val="accent3"/>
                </a:solidFill>
              </a:defRPr>
            </a:lvl1pPr>
          </a:lstStyle>
          <a:p>
            <a:pPr lvl="0"/>
            <a:r>
              <a:rPr lang="en-US" dirty="0"/>
              <a:t>SECTION HEADER</a:t>
            </a:r>
          </a:p>
        </p:txBody>
      </p:sp>
      <p:sp>
        <p:nvSpPr>
          <p:cNvPr id="20" name="Content Placeholder 19">
            <a:extLst>
              <a:ext uri="{FF2B5EF4-FFF2-40B4-BE49-F238E27FC236}">
                <a16:creationId xmlns:a16="http://schemas.microsoft.com/office/drawing/2014/main" id="{5B99702B-B7EB-A946-8E48-5E90972F7EA6}"/>
              </a:ext>
            </a:extLst>
          </p:cNvPr>
          <p:cNvSpPr>
            <a:spLocks noGrp="1"/>
          </p:cNvSpPr>
          <p:nvPr>
            <p:ph sz="quarter" idx="12"/>
          </p:nvPr>
        </p:nvSpPr>
        <p:spPr>
          <a:xfrm>
            <a:off x="1676400" y="4581094"/>
            <a:ext cx="21024850" cy="7508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E9943CE8-417F-C84D-895C-26D91566B018}"/>
              </a:ext>
            </a:extLst>
          </p:cNvPr>
          <p:cNvSpPr>
            <a:spLocks noGrp="1"/>
          </p:cNvSpPr>
          <p:nvPr>
            <p:ph type="ftr" sz="quarter" idx="13"/>
          </p:nvPr>
        </p:nvSpPr>
        <p:spPr/>
        <p:txBody>
          <a:bodyPr/>
          <a:lstStyle/>
          <a:p>
            <a:r>
              <a:rPr lang="en-US" b="1" dirty="0"/>
              <a:t>InfoMart </a:t>
            </a:r>
            <a:r>
              <a:rPr lang="en-US" dirty="0"/>
              <a:t>| Putting candidates to work faster</a:t>
            </a:r>
          </a:p>
        </p:txBody>
      </p:sp>
      <p:pic>
        <p:nvPicPr>
          <p:cNvPr id="12" name="Picture 11">
            <a:extLst>
              <a:ext uri="{FF2B5EF4-FFF2-40B4-BE49-F238E27FC236}">
                <a16:creationId xmlns:a16="http://schemas.microsoft.com/office/drawing/2014/main" id="{EC76B5C2-02EA-1E43-84F7-AFC5ACD8F1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Tree>
    <p:extLst>
      <p:ext uri="{BB962C8B-B14F-4D97-AF65-F5344CB8AC3E}">
        <p14:creationId xmlns:p14="http://schemas.microsoft.com/office/powerpoint/2010/main" val="289336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right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6A5F5C-BA53-7D49-A7BA-2FA21B15CBAA}"/>
              </a:ext>
            </a:extLst>
          </p:cNvPr>
          <p:cNvSpPr/>
          <p:nvPr userDrawn="1"/>
        </p:nvSpPr>
        <p:spPr>
          <a:xfrm>
            <a:off x="12188824" y="0"/>
            <a:ext cx="12188825"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8D9AFE92-5550-1744-97CD-473076AD7834}"/>
              </a:ext>
            </a:extLst>
          </p:cNvPr>
          <p:cNvSpPr>
            <a:spLocks noGrp="1"/>
          </p:cNvSpPr>
          <p:nvPr>
            <p:ph type="ftr" sz="quarter" idx="10"/>
          </p:nvPr>
        </p:nvSpPr>
        <p:spPr/>
        <p:txBody>
          <a:bodyPr/>
          <a:lstStyle>
            <a:lvl1pPr>
              <a:defRPr>
                <a:solidFill>
                  <a:schemeClr val="accent3">
                    <a:lumMod val="50000"/>
                  </a:schemeClr>
                </a:solidFill>
              </a:defRPr>
            </a:lvl1pPr>
          </a:lstStyle>
          <a:p>
            <a:r>
              <a:rPr lang="en-US" b="1" dirty="0"/>
              <a:t>InfoMart </a:t>
            </a:r>
            <a:r>
              <a:rPr lang="en-US" dirty="0"/>
              <a:t>| Putting candidates to work faster</a:t>
            </a:r>
          </a:p>
        </p:txBody>
      </p:sp>
      <p:grpSp>
        <p:nvGrpSpPr>
          <p:cNvPr id="5" name="Group 4">
            <a:extLst>
              <a:ext uri="{FF2B5EF4-FFF2-40B4-BE49-F238E27FC236}">
                <a16:creationId xmlns:a16="http://schemas.microsoft.com/office/drawing/2014/main" id="{D9FC4CB3-68D3-6649-8046-510EED3BCFAB}"/>
              </a:ext>
            </a:extLst>
          </p:cNvPr>
          <p:cNvGrpSpPr/>
          <p:nvPr userDrawn="1"/>
        </p:nvGrpSpPr>
        <p:grpSpPr>
          <a:xfrm>
            <a:off x="1858290" y="3808265"/>
            <a:ext cx="658819" cy="147115"/>
            <a:chOff x="10791930" y="7570019"/>
            <a:chExt cx="1034980" cy="231112"/>
          </a:xfrm>
          <a:solidFill>
            <a:schemeClr val="bg1">
              <a:lumMod val="85000"/>
            </a:schemeClr>
          </a:solidFill>
        </p:grpSpPr>
        <p:sp>
          <p:nvSpPr>
            <p:cNvPr id="6" name="Oval 5">
              <a:extLst>
                <a:ext uri="{FF2B5EF4-FFF2-40B4-BE49-F238E27FC236}">
                  <a16:creationId xmlns:a16="http://schemas.microsoft.com/office/drawing/2014/main" id="{7A7DED3D-24BC-684E-B43D-D685DB3964AC}"/>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CDADF0A8-7664-3F4E-A800-CA56C3623E6F}"/>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FCACF728-1069-A244-9DC2-95A142E60973}"/>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9" name="Title 12">
            <a:extLst>
              <a:ext uri="{FF2B5EF4-FFF2-40B4-BE49-F238E27FC236}">
                <a16:creationId xmlns:a16="http://schemas.microsoft.com/office/drawing/2014/main" id="{5E77B8D6-C8C3-4045-9BB2-3505B988A79A}"/>
              </a:ext>
            </a:extLst>
          </p:cNvPr>
          <p:cNvSpPr>
            <a:spLocks noGrp="1"/>
          </p:cNvSpPr>
          <p:nvPr>
            <p:ph type="title" hasCustomPrompt="1"/>
          </p:nvPr>
        </p:nvSpPr>
        <p:spPr>
          <a:xfrm>
            <a:off x="1676400" y="1825400"/>
            <a:ext cx="9614452" cy="1644933"/>
          </a:xfrm>
        </p:spPr>
        <p:txBody>
          <a:bodyPr/>
          <a:lstStyle>
            <a:lvl1pPr algn="l">
              <a:defRPr/>
            </a:lvl1pPr>
          </a:lstStyle>
          <a:p>
            <a:r>
              <a:rPr lang="en-US" dirty="0"/>
              <a:t>CLICK TO EDIT MASTER TITLE STYLE</a:t>
            </a:r>
          </a:p>
        </p:txBody>
      </p:sp>
      <p:sp>
        <p:nvSpPr>
          <p:cNvPr id="10" name="Text Placeholder 17">
            <a:extLst>
              <a:ext uri="{FF2B5EF4-FFF2-40B4-BE49-F238E27FC236}">
                <a16:creationId xmlns:a16="http://schemas.microsoft.com/office/drawing/2014/main" id="{D71E507E-CBEE-1F4C-BC64-94D505D108B8}"/>
              </a:ext>
            </a:extLst>
          </p:cNvPr>
          <p:cNvSpPr>
            <a:spLocks noGrp="1"/>
          </p:cNvSpPr>
          <p:nvPr>
            <p:ph type="body" sz="quarter" idx="11" hasCustomPrompt="1"/>
          </p:nvPr>
        </p:nvSpPr>
        <p:spPr>
          <a:xfrm>
            <a:off x="1676401" y="1151237"/>
            <a:ext cx="9614452" cy="475381"/>
          </a:xfrm>
        </p:spPr>
        <p:txBody>
          <a:bodyPr>
            <a:normAutofit/>
          </a:bodyPr>
          <a:lstStyle>
            <a:lvl1pPr algn="l">
              <a:defRPr sz="2000" spc="600" baseline="0">
                <a:solidFill>
                  <a:schemeClr val="accent3">
                    <a:lumMod val="50000"/>
                  </a:schemeClr>
                </a:solidFill>
              </a:defRPr>
            </a:lvl1pPr>
          </a:lstStyle>
          <a:p>
            <a:pPr lvl="0"/>
            <a:r>
              <a:rPr lang="en-US" dirty="0"/>
              <a:t>SECTION HEADER</a:t>
            </a:r>
          </a:p>
        </p:txBody>
      </p:sp>
      <p:sp>
        <p:nvSpPr>
          <p:cNvPr id="14" name="Content Placeholder 19">
            <a:extLst>
              <a:ext uri="{FF2B5EF4-FFF2-40B4-BE49-F238E27FC236}">
                <a16:creationId xmlns:a16="http://schemas.microsoft.com/office/drawing/2014/main" id="{4712D168-4397-3446-9519-262EBA34F570}"/>
              </a:ext>
            </a:extLst>
          </p:cNvPr>
          <p:cNvSpPr>
            <a:spLocks noGrp="1"/>
          </p:cNvSpPr>
          <p:nvPr>
            <p:ph sz="quarter" idx="12"/>
          </p:nvPr>
        </p:nvSpPr>
        <p:spPr>
          <a:xfrm>
            <a:off x="1676400" y="4836173"/>
            <a:ext cx="9614452" cy="7142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9">
            <a:extLst>
              <a:ext uri="{FF2B5EF4-FFF2-40B4-BE49-F238E27FC236}">
                <a16:creationId xmlns:a16="http://schemas.microsoft.com/office/drawing/2014/main" id="{B729D5DA-92F0-144E-8C74-E6BA7422A7A0}"/>
              </a:ext>
            </a:extLst>
          </p:cNvPr>
          <p:cNvSpPr>
            <a:spLocks noGrp="1"/>
          </p:cNvSpPr>
          <p:nvPr>
            <p:ph sz="quarter" idx="13"/>
          </p:nvPr>
        </p:nvSpPr>
        <p:spPr>
          <a:xfrm>
            <a:off x="13476010" y="1167715"/>
            <a:ext cx="9225239" cy="11271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9DACF854-2C73-EC42-A0A6-D777910662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Tree>
    <p:extLst>
      <p:ext uri="{BB962C8B-B14F-4D97-AF65-F5344CB8AC3E}">
        <p14:creationId xmlns:p14="http://schemas.microsoft.com/office/powerpoint/2010/main" val="48747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left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6A5F5C-BA53-7D49-A7BA-2FA21B15CBAA}"/>
              </a:ext>
            </a:extLst>
          </p:cNvPr>
          <p:cNvSpPr/>
          <p:nvPr userDrawn="1"/>
        </p:nvSpPr>
        <p:spPr>
          <a:xfrm>
            <a:off x="0" y="0"/>
            <a:ext cx="12188825"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8D9AFE92-5550-1744-97CD-473076AD7834}"/>
              </a:ext>
            </a:extLst>
          </p:cNvPr>
          <p:cNvSpPr>
            <a:spLocks noGrp="1"/>
          </p:cNvSpPr>
          <p:nvPr>
            <p:ph type="ftr" sz="quarter" idx="10"/>
          </p:nvPr>
        </p:nvSpPr>
        <p:spPr>
          <a:xfrm>
            <a:off x="1676400" y="12514821"/>
            <a:ext cx="20752151" cy="730250"/>
          </a:xfrm>
        </p:spPr>
        <p:txBody>
          <a:bodyPr/>
          <a:lstStyle>
            <a:lvl1pPr>
              <a:defRPr>
                <a:solidFill>
                  <a:schemeClr val="bg1"/>
                </a:solidFill>
              </a:defRPr>
            </a:lvl1pPr>
          </a:lstStyle>
          <a:p>
            <a:r>
              <a:rPr lang="en-US" b="1" dirty="0"/>
              <a:t>InfoMart </a:t>
            </a:r>
            <a:r>
              <a:rPr lang="en-US" dirty="0"/>
              <a:t>| Putting candidates to work faster</a:t>
            </a:r>
          </a:p>
        </p:txBody>
      </p:sp>
      <p:grpSp>
        <p:nvGrpSpPr>
          <p:cNvPr id="5" name="Group 4">
            <a:extLst>
              <a:ext uri="{FF2B5EF4-FFF2-40B4-BE49-F238E27FC236}">
                <a16:creationId xmlns:a16="http://schemas.microsoft.com/office/drawing/2014/main" id="{D9FC4CB3-68D3-6649-8046-510EED3BCFAB}"/>
              </a:ext>
            </a:extLst>
          </p:cNvPr>
          <p:cNvGrpSpPr/>
          <p:nvPr userDrawn="1"/>
        </p:nvGrpSpPr>
        <p:grpSpPr>
          <a:xfrm>
            <a:off x="1858290" y="3808265"/>
            <a:ext cx="658819" cy="147115"/>
            <a:chOff x="10791930" y="7570019"/>
            <a:chExt cx="1034980" cy="231112"/>
          </a:xfrm>
          <a:solidFill>
            <a:schemeClr val="bg1">
              <a:lumMod val="85000"/>
            </a:schemeClr>
          </a:solidFill>
        </p:grpSpPr>
        <p:sp>
          <p:nvSpPr>
            <p:cNvPr id="6" name="Oval 5">
              <a:extLst>
                <a:ext uri="{FF2B5EF4-FFF2-40B4-BE49-F238E27FC236}">
                  <a16:creationId xmlns:a16="http://schemas.microsoft.com/office/drawing/2014/main" id="{7A7DED3D-24BC-684E-B43D-D685DB3964AC}"/>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CDADF0A8-7664-3F4E-A800-CA56C3623E6F}"/>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FCACF728-1069-A244-9DC2-95A142E60973}"/>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9" name="Title 12">
            <a:extLst>
              <a:ext uri="{FF2B5EF4-FFF2-40B4-BE49-F238E27FC236}">
                <a16:creationId xmlns:a16="http://schemas.microsoft.com/office/drawing/2014/main" id="{5E77B8D6-C8C3-4045-9BB2-3505B988A79A}"/>
              </a:ext>
            </a:extLst>
          </p:cNvPr>
          <p:cNvSpPr>
            <a:spLocks noGrp="1"/>
          </p:cNvSpPr>
          <p:nvPr>
            <p:ph type="title" hasCustomPrompt="1"/>
          </p:nvPr>
        </p:nvSpPr>
        <p:spPr>
          <a:xfrm>
            <a:off x="1676400" y="1825400"/>
            <a:ext cx="9614452" cy="1644933"/>
          </a:xfrm>
        </p:spPr>
        <p:txBody>
          <a:bodyPr/>
          <a:lstStyle>
            <a:lvl1pPr algn="l">
              <a:defRPr>
                <a:solidFill>
                  <a:schemeClr val="bg1"/>
                </a:solidFill>
              </a:defRPr>
            </a:lvl1pPr>
          </a:lstStyle>
          <a:p>
            <a:r>
              <a:rPr lang="en-US" dirty="0"/>
              <a:t>CLICK TO EDIT MASTER TITLE STYLE</a:t>
            </a:r>
          </a:p>
        </p:txBody>
      </p:sp>
      <p:sp>
        <p:nvSpPr>
          <p:cNvPr id="10" name="Text Placeholder 17">
            <a:extLst>
              <a:ext uri="{FF2B5EF4-FFF2-40B4-BE49-F238E27FC236}">
                <a16:creationId xmlns:a16="http://schemas.microsoft.com/office/drawing/2014/main" id="{D71E507E-CBEE-1F4C-BC64-94D505D108B8}"/>
              </a:ext>
            </a:extLst>
          </p:cNvPr>
          <p:cNvSpPr>
            <a:spLocks noGrp="1"/>
          </p:cNvSpPr>
          <p:nvPr>
            <p:ph type="body" sz="quarter" idx="11" hasCustomPrompt="1"/>
          </p:nvPr>
        </p:nvSpPr>
        <p:spPr>
          <a:xfrm>
            <a:off x="1676401" y="1151237"/>
            <a:ext cx="9614452" cy="475381"/>
          </a:xfrm>
        </p:spPr>
        <p:txBody>
          <a:bodyPr>
            <a:normAutofit/>
          </a:bodyPr>
          <a:lstStyle>
            <a:lvl1pPr algn="l">
              <a:defRPr sz="2000" spc="600" baseline="0">
                <a:solidFill>
                  <a:schemeClr val="accent3"/>
                </a:solidFill>
              </a:defRPr>
            </a:lvl1pPr>
          </a:lstStyle>
          <a:p>
            <a:pPr lvl="0"/>
            <a:r>
              <a:rPr lang="en-US" dirty="0"/>
              <a:t>SECTION HEADER</a:t>
            </a:r>
          </a:p>
        </p:txBody>
      </p:sp>
      <p:sp>
        <p:nvSpPr>
          <p:cNvPr id="14" name="Content Placeholder 19">
            <a:extLst>
              <a:ext uri="{FF2B5EF4-FFF2-40B4-BE49-F238E27FC236}">
                <a16:creationId xmlns:a16="http://schemas.microsoft.com/office/drawing/2014/main" id="{4712D168-4397-3446-9519-262EBA34F570}"/>
              </a:ext>
            </a:extLst>
          </p:cNvPr>
          <p:cNvSpPr>
            <a:spLocks noGrp="1"/>
          </p:cNvSpPr>
          <p:nvPr>
            <p:ph sz="quarter" idx="12"/>
          </p:nvPr>
        </p:nvSpPr>
        <p:spPr>
          <a:xfrm>
            <a:off x="13476009" y="1151237"/>
            <a:ext cx="9225239" cy="112130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9">
            <a:extLst>
              <a:ext uri="{FF2B5EF4-FFF2-40B4-BE49-F238E27FC236}">
                <a16:creationId xmlns:a16="http://schemas.microsoft.com/office/drawing/2014/main" id="{B729D5DA-92F0-144E-8C74-E6BA7422A7A0}"/>
              </a:ext>
            </a:extLst>
          </p:cNvPr>
          <p:cNvSpPr>
            <a:spLocks noGrp="1"/>
          </p:cNvSpPr>
          <p:nvPr>
            <p:ph sz="quarter" idx="13"/>
          </p:nvPr>
        </p:nvSpPr>
        <p:spPr>
          <a:xfrm>
            <a:off x="1676400" y="4836173"/>
            <a:ext cx="9614452" cy="75281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12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umn, 4 box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BD6597-A76B-8047-A118-23BA143797C8}"/>
              </a:ext>
            </a:extLst>
          </p:cNvPr>
          <p:cNvSpPr>
            <a:spLocks noGrp="1"/>
          </p:cNvSpPr>
          <p:nvPr>
            <p:ph type="ftr" sz="quarter" idx="10"/>
          </p:nvPr>
        </p:nvSpPr>
        <p:spPr/>
        <p:txBody>
          <a:bodyPr/>
          <a:lstStyle/>
          <a:p>
            <a:r>
              <a:rPr lang="en-US" b="1" dirty="0"/>
              <a:t>InfoMart </a:t>
            </a:r>
            <a:r>
              <a:rPr lang="en-US" dirty="0"/>
              <a:t>| Putting candidates to work faster</a:t>
            </a:r>
          </a:p>
        </p:txBody>
      </p:sp>
      <p:grpSp>
        <p:nvGrpSpPr>
          <p:cNvPr id="5" name="Group 4">
            <a:extLst>
              <a:ext uri="{FF2B5EF4-FFF2-40B4-BE49-F238E27FC236}">
                <a16:creationId xmlns:a16="http://schemas.microsoft.com/office/drawing/2014/main" id="{7D0CFF2A-24F0-A74A-8E78-D800A13496E0}"/>
              </a:ext>
            </a:extLst>
          </p:cNvPr>
          <p:cNvGrpSpPr/>
          <p:nvPr userDrawn="1"/>
        </p:nvGrpSpPr>
        <p:grpSpPr>
          <a:xfrm>
            <a:off x="11857055" y="2883253"/>
            <a:ext cx="658819" cy="147115"/>
            <a:chOff x="10791930" y="7570019"/>
            <a:chExt cx="1034980" cy="231112"/>
          </a:xfrm>
          <a:solidFill>
            <a:schemeClr val="bg1">
              <a:lumMod val="85000"/>
            </a:schemeClr>
          </a:solidFill>
        </p:grpSpPr>
        <p:sp>
          <p:nvSpPr>
            <p:cNvPr id="6" name="Oval 5">
              <a:extLst>
                <a:ext uri="{FF2B5EF4-FFF2-40B4-BE49-F238E27FC236}">
                  <a16:creationId xmlns:a16="http://schemas.microsoft.com/office/drawing/2014/main" id="{5F1170C7-C422-0D46-A099-1E71952C4CEB}"/>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544AAE04-D3DB-C844-8553-4F131AE01FA8}"/>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BFD7005C-D8F2-FE4B-BEF9-3F27B4987EE0}"/>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9" name="Title 12">
            <a:extLst>
              <a:ext uri="{FF2B5EF4-FFF2-40B4-BE49-F238E27FC236}">
                <a16:creationId xmlns:a16="http://schemas.microsoft.com/office/drawing/2014/main" id="{54FC49F2-14E7-DF4D-9C81-90312C90FB7C}"/>
              </a:ext>
            </a:extLst>
          </p:cNvPr>
          <p:cNvSpPr>
            <a:spLocks noGrp="1"/>
          </p:cNvSpPr>
          <p:nvPr>
            <p:ph type="title" hasCustomPrompt="1"/>
          </p:nvPr>
        </p:nvSpPr>
        <p:spPr>
          <a:xfrm>
            <a:off x="1676400" y="1626618"/>
            <a:ext cx="21024850" cy="1169552"/>
          </a:xfrm>
        </p:spPr>
        <p:txBody>
          <a:bodyPr/>
          <a:lstStyle>
            <a:lvl1pPr algn="ctr">
              <a:defRPr/>
            </a:lvl1pPr>
          </a:lstStyle>
          <a:p>
            <a:r>
              <a:rPr lang="en-US" dirty="0"/>
              <a:t>CLICK TO EDIT MASTER TITLE STYLE</a:t>
            </a:r>
          </a:p>
        </p:txBody>
      </p:sp>
      <p:sp>
        <p:nvSpPr>
          <p:cNvPr id="10" name="Text Placeholder 17">
            <a:extLst>
              <a:ext uri="{FF2B5EF4-FFF2-40B4-BE49-F238E27FC236}">
                <a16:creationId xmlns:a16="http://schemas.microsoft.com/office/drawing/2014/main" id="{DB34D3CF-F002-784E-A21C-B19D8283E128}"/>
              </a:ext>
            </a:extLst>
          </p:cNvPr>
          <p:cNvSpPr>
            <a:spLocks noGrp="1"/>
          </p:cNvSpPr>
          <p:nvPr>
            <p:ph type="body" sz="quarter" idx="11" hasCustomPrompt="1"/>
          </p:nvPr>
        </p:nvSpPr>
        <p:spPr>
          <a:xfrm>
            <a:off x="1676400" y="1151237"/>
            <a:ext cx="21024849" cy="475381"/>
          </a:xfrm>
        </p:spPr>
        <p:txBody>
          <a:bodyPr>
            <a:normAutofit/>
          </a:bodyPr>
          <a:lstStyle>
            <a:lvl1pPr algn="ctr">
              <a:defRPr sz="2000" spc="600" baseline="0">
                <a:solidFill>
                  <a:schemeClr val="accent3">
                    <a:lumMod val="50000"/>
                  </a:schemeClr>
                </a:solidFill>
              </a:defRPr>
            </a:lvl1pPr>
          </a:lstStyle>
          <a:p>
            <a:pPr lvl="0"/>
            <a:r>
              <a:rPr lang="en-US" dirty="0"/>
              <a:t>SECTION HEADER</a:t>
            </a:r>
          </a:p>
        </p:txBody>
      </p:sp>
      <p:pic>
        <p:nvPicPr>
          <p:cNvPr id="16" name="Picture 15">
            <a:extLst>
              <a:ext uri="{FF2B5EF4-FFF2-40B4-BE49-F238E27FC236}">
                <a16:creationId xmlns:a16="http://schemas.microsoft.com/office/drawing/2014/main" id="{EC21BDCB-FD90-6944-ACA8-B196DF2239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
        <p:nvSpPr>
          <p:cNvPr id="29" name="Picture Placeholder 28">
            <a:extLst>
              <a:ext uri="{FF2B5EF4-FFF2-40B4-BE49-F238E27FC236}">
                <a16:creationId xmlns:a16="http://schemas.microsoft.com/office/drawing/2014/main" id="{97BB1123-FDF7-AE4A-A2F3-47F4F51DDE85}"/>
              </a:ext>
            </a:extLst>
          </p:cNvPr>
          <p:cNvSpPr>
            <a:spLocks noGrp="1"/>
          </p:cNvSpPr>
          <p:nvPr>
            <p:ph type="pic" sz="quarter" idx="12"/>
          </p:nvPr>
        </p:nvSpPr>
        <p:spPr>
          <a:xfrm>
            <a:off x="1467287" y="4038600"/>
            <a:ext cx="4524375" cy="5119688"/>
          </a:xfrm>
          <a:solidFill>
            <a:schemeClr val="accent3"/>
          </a:solidFill>
        </p:spPr>
        <p:txBody>
          <a:bodyPr/>
          <a:lstStyle/>
          <a:p>
            <a:endParaRPr lang="en-US" dirty="0"/>
          </a:p>
        </p:txBody>
      </p:sp>
      <p:sp>
        <p:nvSpPr>
          <p:cNvPr id="30" name="Picture Placeholder 28">
            <a:extLst>
              <a:ext uri="{FF2B5EF4-FFF2-40B4-BE49-F238E27FC236}">
                <a16:creationId xmlns:a16="http://schemas.microsoft.com/office/drawing/2014/main" id="{093CE9B6-4FCF-B44E-9027-2D17A0C88721}"/>
              </a:ext>
            </a:extLst>
          </p:cNvPr>
          <p:cNvSpPr>
            <a:spLocks noGrp="1"/>
          </p:cNvSpPr>
          <p:nvPr>
            <p:ph type="pic" sz="quarter" idx="13"/>
          </p:nvPr>
        </p:nvSpPr>
        <p:spPr>
          <a:xfrm>
            <a:off x="7052160" y="4038600"/>
            <a:ext cx="4524375" cy="5119688"/>
          </a:xfrm>
          <a:solidFill>
            <a:schemeClr val="accent3"/>
          </a:solidFill>
        </p:spPr>
        <p:txBody>
          <a:bodyPr/>
          <a:lstStyle/>
          <a:p>
            <a:endParaRPr lang="en-US" dirty="0"/>
          </a:p>
        </p:txBody>
      </p:sp>
      <p:sp>
        <p:nvSpPr>
          <p:cNvPr id="31" name="Picture Placeholder 28">
            <a:extLst>
              <a:ext uri="{FF2B5EF4-FFF2-40B4-BE49-F238E27FC236}">
                <a16:creationId xmlns:a16="http://schemas.microsoft.com/office/drawing/2014/main" id="{DE5EF651-ABD5-4448-8128-FD920404681E}"/>
              </a:ext>
            </a:extLst>
          </p:cNvPr>
          <p:cNvSpPr>
            <a:spLocks noGrp="1"/>
          </p:cNvSpPr>
          <p:nvPr>
            <p:ph type="pic" sz="quarter" idx="14"/>
          </p:nvPr>
        </p:nvSpPr>
        <p:spPr>
          <a:xfrm>
            <a:off x="12665169" y="4038600"/>
            <a:ext cx="4524375" cy="5119688"/>
          </a:xfrm>
          <a:solidFill>
            <a:schemeClr val="accent3"/>
          </a:solidFill>
        </p:spPr>
        <p:txBody>
          <a:bodyPr/>
          <a:lstStyle/>
          <a:p>
            <a:endParaRPr lang="en-US" dirty="0"/>
          </a:p>
        </p:txBody>
      </p:sp>
      <p:sp>
        <p:nvSpPr>
          <p:cNvPr id="32" name="Picture Placeholder 28">
            <a:extLst>
              <a:ext uri="{FF2B5EF4-FFF2-40B4-BE49-F238E27FC236}">
                <a16:creationId xmlns:a16="http://schemas.microsoft.com/office/drawing/2014/main" id="{D2526018-8FFE-3241-93DE-35371469C806}"/>
              </a:ext>
            </a:extLst>
          </p:cNvPr>
          <p:cNvSpPr>
            <a:spLocks noGrp="1"/>
          </p:cNvSpPr>
          <p:nvPr>
            <p:ph type="pic" sz="quarter" idx="15"/>
          </p:nvPr>
        </p:nvSpPr>
        <p:spPr>
          <a:xfrm>
            <a:off x="18264110" y="4038600"/>
            <a:ext cx="4524375" cy="5119688"/>
          </a:xfrm>
          <a:solidFill>
            <a:schemeClr val="accent3"/>
          </a:solidFill>
        </p:spPr>
        <p:txBody>
          <a:bodyPr/>
          <a:lstStyle/>
          <a:p>
            <a:endParaRPr lang="en-US" dirty="0"/>
          </a:p>
        </p:txBody>
      </p:sp>
      <p:sp>
        <p:nvSpPr>
          <p:cNvPr id="37" name="Text Placeholder 36">
            <a:extLst>
              <a:ext uri="{FF2B5EF4-FFF2-40B4-BE49-F238E27FC236}">
                <a16:creationId xmlns:a16="http://schemas.microsoft.com/office/drawing/2014/main" id="{AB4AF62A-B963-4F48-8ECA-5DDAE1D4560D}"/>
              </a:ext>
            </a:extLst>
          </p:cNvPr>
          <p:cNvSpPr>
            <a:spLocks noGrp="1"/>
          </p:cNvSpPr>
          <p:nvPr>
            <p:ph type="body" sz="quarter" idx="16"/>
          </p:nvPr>
        </p:nvSpPr>
        <p:spPr>
          <a:xfrm>
            <a:off x="1188751" y="9509773"/>
            <a:ext cx="5036387" cy="2060497"/>
          </a:xfrm>
        </p:spPr>
        <p:txBody>
          <a:bodyPr/>
          <a:lstStyle/>
          <a:p>
            <a:pPr lvl="0"/>
            <a:r>
              <a:rPr lang="en-US" dirty="0"/>
              <a:t>Click to edit Master text styles</a:t>
            </a:r>
          </a:p>
          <a:p>
            <a:pPr lvl="1"/>
            <a:r>
              <a:rPr lang="en-US" dirty="0"/>
              <a:t>Second level</a:t>
            </a:r>
          </a:p>
        </p:txBody>
      </p:sp>
      <p:sp>
        <p:nvSpPr>
          <p:cNvPr id="38" name="Text Placeholder 36">
            <a:extLst>
              <a:ext uri="{FF2B5EF4-FFF2-40B4-BE49-F238E27FC236}">
                <a16:creationId xmlns:a16="http://schemas.microsoft.com/office/drawing/2014/main" id="{3E00FF00-BAD8-1F4C-8F12-4C138E0843AC}"/>
              </a:ext>
            </a:extLst>
          </p:cNvPr>
          <p:cNvSpPr>
            <a:spLocks noGrp="1"/>
          </p:cNvSpPr>
          <p:nvPr>
            <p:ph type="body" sz="quarter" idx="17"/>
          </p:nvPr>
        </p:nvSpPr>
        <p:spPr>
          <a:xfrm>
            <a:off x="6815828" y="9509773"/>
            <a:ext cx="5036387" cy="2060497"/>
          </a:xfrm>
        </p:spPr>
        <p:txBody>
          <a:bodyPr/>
          <a:lstStyle/>
          <a:p>
            <a:pPr lvl="0"/>
            <a:r>
              <a:rPr lang="en-US" dirty="0"/>
              <a:t>Click to edit Master text styles</a:t>
            </a:r>
          </a:p>
          <a:p>
            <a:pPr lvl="1"/>
            <a:r>
              <a:rPr lang="en-US" dirty="0"/>
              <a:t>Second level</a:t>
            </a:r>
          </a:p>
        </p:txBody>
      </p:sp>
      <p:sp>
        <p:nvSpPr>
          <p:cNvPr id="39" name="Text Placeholder 36">
            <a:extLst>
              <a:ext uri="{FF2B5EF4-FFF2-40B4-BE49-F238E27FC236}">
                <a16:creationId xmlns:a16="http://schemas.microsoft.com/office/drawing/2014/main" id="{92747C97-3CE9-9549-A3AD-ED882871E5E5}"/>
              </a:ext>
            </a:extLst>
          </p:cNvPr>
          <p:cNvSpPr>
            <a:spLocks noGrp="1"/>
          </p:cNvSpPr>
          <p:nvPr>
            <p:ph type="body" sz="quarter" idx="18"/>
          </p:nvPr>
        </p:nvSpPr>
        <p:spPr>
          <a:xfrm>
            <a:off x="12400702" y="9509773"/>
            <a:ext cx="5036387" cy="2060497"/>
          </a:xfrm>
        </p:spPr>
        <p:txBody>
          <a:bodyPr/>
          <a:lstStyle/>
          <a:p>
            <a:pPr lvl="0"/>
            <a:r>
              <a:rPr lang="en-US" dirty="0"/>
              <a:t>Click to edit Master text styles</a:t>
            </a:r>
          </a:p>
          <a:p>
            <a:pPr lvl="1"/>
            <a:r>
              <a:rPr lang="en-US" dirty="0"/>
              <a:t>Second level</a:t>
            </a:r>
          </a:p>
        </p:txBody>
      </p:sp>
      <p:sp>
        <p:nvSpPr>
          <p:cNvPr id="40" name="Text Placeholder 36">
            <a:extLst>
              <a:ext uri="{FF2B5EF4-FFF2-40B4-BE49-F238E27FC236}">
                <a16:creationId xmlns:a16="http://schemas.microsoft.com/office/drawing/2014/main" id="{3AAF3169-18FE-4549-BC51-72D2E5BC270F}"/>
              </a:ext>
            </a:extLst>
          </p:cNvPr>
          <p:cNvSpPr>
            <a:spLocks noGrp="1"/>
          </p:cNvSpPr>
          <p:nvPr>
            <p:ph type="body" sz="quarter" idx="19"/>
          </p:nvPr>
        </p:nvSpPr>
        <p:spPr>
          <a:xfrm>
            <a:off x="18027779" y="9509773"/>
            <a:ext cx="5036387" cy="2060497"/>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0146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le,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87BF9-AFA0-184A-9D0F-051FC527F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95724" y="785987"/>
            <a:ext cx="5736164" cy="11442802"/>
          </a:xfrm>
          <a:prstGeom prst="rect">
            <a:avLst/>
          </a:prstGeom>
        </p:spPr>
      </p:pic>
      <p:sp>
        <p:nvSpPr>
          <p:cNvPr id="5" name="Picture Placeholder 31">
            <a:extLst>
              <a:ext uri="{FF2B5EF4-FFF2-40B4-BE49-F238E27FC236}">
                <a16:creationId xmlns:a16="http://schemas.microsoft.com/office/drawing/2014/main" id="{328716BC-BC7A-E948-A31B-0F2EED289E6F}"/>
              </a:ext>
            </a:extLst>
          </p:cNvPr>
          <p:cNvSpPr>
            <a:spLocks noGrp="1"/>
          </p:cNvSpPr>
          <p:nvPr>
            <p:ph type="pic" sz="quarter" idx="16"/>
          </p:nvPr>
        </p:nvSpPr>
        <p:spPr>
          <a:xfrm>
            <a:off x="1909609" y="1097672"/>
            <a:ext cx="5112037" cy="10804692"/>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
        <p:nvSpPr>
          <p:cNvPr id="2" name="Footer Placeholder 1">
            <a:extLst>
              <a:ext uri="{FF2B5EF4-FFF2-40B4-BE49-F238E27FC236}">
                <a16:creationId xmlns:a16="http://schemas.microsoft.com/office/drawing/2014/main" id="{04F9E19B-BAE4-D945-86ED-0F454A3B6948}"/>
              </a:ext>
            </a:extLst>
          </p:cNvPr>
          <p:cNvSpPr>
            <a:spLocks noGrp="1"/>
          </p:cNvSpPr>
          <p:nvPr>
            <p:ph type="ftr" sz="quarter" idx="17"/>
          </p:nvPr>
        </p:nvSpPr>
        <p:spPr/>
        <p:txBody>
          <a:bodyPr/>
          <a:lstStyle/>
          <a:p>
            <a:r>
              <a:rPr lang="en-US" b="1" dirty="0"/>
              <a:t>InfoMart </a:t>
            </a:r>
            <a:r>
              <a:rPr lang="en-US" dirty="0"/>
              <a:t>| Putting candidates to work faster</a:t>
            </a:r>
          </a:p>
        </p:txBody>
      </p:sp>
      <p:grpSp>
        <p:nvGrpSpPr>
          <p:cNvPr id="6" name="Group 5">
            <a:extLst>
              <a:ext uri="{FF2B5EF4-FFF2-40B4-BE49-F238E27FC236}">
                <a16:creationId xmlns:a16="http://schemas.microsoft.com/office/drawing/2014/main" id="{E67F65C0-10B2-AF4A-90CD-CB3157B57843}"/>
              </a:ext>
            </a:extLst>
          </p:cNvPr>
          <p:cNvGrpSpPr/>
          <p:nvPr userDrawn="1"/>
        </p:nvGrpSpPr>
        <p:grpSpPr>
          <a:xfrm>
            <a:off x="8358481" y="3808265"/>
            <a:ext cx="658819" cy="147115"/>
            <a:chOff x="10791930" y="7570019"/>
            <a:chExt cx="1034980" cy="231112"/>
          </a:xfrm>
          <a:solidFill>
            <a:schemeClr val="bg1">
              <a:lumMod val="85000"/>
            </a:schemeClr>
          </a:solidFill>
        </p:grpSpPr>
        <p:sp>
          <p:nvSpPr>
            <p:cNvPr id="7" name="Oval 6">
              <a:extLst>
                <a:ext uri="{FF2B5EF4-FFF2-40B4-BE49-F238E27FC236}">
                  <a16:creationId xmlns:a16="http://schemas.microsoft.com/office/drawing/2014/main" id="{E6E33C36-C19A-ED49-AB5B-B7C76BBB9960}"/>
                </a:ext>
              </a:extLst>
            </p:cNvPr>
            <p:cNvSpPr/>
            <p:nvPr/>
          </p:nvSpPr>
          <p:spPr>
            <a:xfrm>
              <a:off x="10791930"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4131AF96-BB9D-5A41-AC4F-16E4A5DF8C04}"/>
                </a:ext>
              </a:extLst>
            </p:cNvPr>
            <p:cNvSpPr/>
            <p:nvPr/>
          </p:nvSpPr>
          <p:spPr>
            <a:xfrm>
              <a:off x="11193864"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Oval 8">
              <a:extLst>
                <a:ext uri="{FF2B5EF4-FFF2-40B4-BE49-F238E27FC236}">
                  <a16:creationId xmlns:a16="http://schemas.microsoft.com/office/drawing/2014/main" id="{8BEAD3A0-6732-1F40-9C0B-9BE478559384}"/>
                </a:ext>
              </a:extLst>
            </p:cNvPr>
            <p:cNvSpPr/>
            <p:nvPr/>
          </p:nvSpPr>
          <p:spPr>
            <a:xfrm>
              <a:off x="11595798" y="7570019"/>
              <a:ext cx="231112" cy="231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10" name="Title 12">
            <a:extLst>
              <a:ext uri="{FF2B5EF4-FFF2-40B4-BE49-F238E27FC236}">
                <a16:creationId xmlns:a16="http://schemas.microsoft.com/office/drawing/2014/main" id="{FB14BA01-324B-2249-B86F-E5C3AD16FE75}"/>
              </a:ext>
            </a:extLst>
          </p:cNvPr>
          <p:cNvSpPr>
            <a:spLocks noGrp="1"/>
          </p:cNvSpPr>
          <p:nvPr>
            <p:ph type="title" hasCustomPrompt="1"/>
          </p:nvPr>
        </p:nvSpPr>
        <p:spPr>
          <a:xfrm>
            <a:off x="8176590" y="1825400"/>
            <a:ext cx="14524659" cy="1644933"/>
          </a:xfrm>
        </p:spPr>
        <p:txBody>
          <a:bodyPr/>
          <a:lstStyle>
            <a:lvl1pPr algn="l">
              <a:defRPr/>
            </a:lvl1pPr>
          </a:lstStyle>
          <a:p>
            <a:r>
              <a:rPr lang="en-US" dirty="0"/>
              <a:t>CLICK TO EDIT MASTER TITLE STYLE</a:t>
            </a:r>
          </a:p>
        </p:txBody>
      </p:sp>
      <p:sp>
        <p:nvSpPr>
          <p:cNvPr id="11" name="Text Placeholder 17">
            <a:extLst>
              <a:ext uri="{FF2B5EF4-FFF2-40B4-BE49-F238E27FC236}">
                <a16:creationId xmlns:a16="http://schemas.microsoft.com/office/drawing/2014/main" id="{80867390-0AAA-E64C-A61F-8ECED1D77A42}"/>
              </a:ext>
            </a:extLst>
          </p:cNvPr>
          <p:cNvSpPr>
            <a:spLocks noGrp="1"/>
          </p:cNvSpPr>
          <p:nvPr>
            <p:ph type="body" sz="quarter" idx="11" hasCustomPrompt="1"/>
          </p:nvPr>
        </p:nvSpPr>
        <p:spPr>
          <a:xfrm>
            <a:off x="8176591" y="1151237"/>
            <a:ext cx="14524659" cy="475381"/>
          </a:xfrm>
        </p:spPr>
        <p:txBody>
          <a:bodyPr>
            <a:normAutofit/>
          </a:bodyPr>
          <a:lstStyle>
            <a:lvl1pPr algn="l">
              <a:defRPr sz="2000" spc="600" baseline="0">
                <a:solidFill>
                  <a:schemeClr val="accent3">
                    <a:lumMod val="50000"/>
                  </a:schemeClr>
                </a:solidFill>
              </a:defRPr>
            </a:lvl1pPr>
          </a:lstStyle>
          <a:p>
            <a:pPr lvl="0"/>
            <a:r>
              <a:rPr lang="en-US" dirty="0"/>
              <a:t>SECTION HEADER</a:t>
            </a:r>
          </a:p>
        </p:txBody>
      </p:sp>
      <p:sp>
        <p:nvSpPr>
          <p:cNvPr id="12" name="Content Placeholder 19">
            <a:extLst>
              <a:ext uri="{FF2B5EF4-FFF2-40B4-BE49-F238E27FC236}">
                <a16:creationId xmlns:a16="http://schemas.microsoft.com/office/drawing/2014/main" id="{8F370314-EC2B-8248-861F-80DC2F523745}"/>
              </a:ext>
            </a:extLst>
          </p:cNvPr>
          <p:cNvSpPr>
            <a:spLocks noGrp="1"/>
          </p:cNvSpPr>
          <p:nvPr>
            <p:ph sz="quarter" idx="12"/>
          </p:nvPr>
        </p:nvSpPr>
        <p:spPr>
          <a:xfrm>
            <a:off x="8176590" y="4836173"/>
            <a:ext cx="14524659" cy="7142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739968CC-0F57-EA41-B68E-8651D8E67A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8526" y="12266594"/>
            <a:ext cx="1142550" cy="1084281"/>
          </a:xfrm>
          <a:prstGeom prst="rect">
            <a:avLst/>
          </a:prstGeom>
        </p:spPr>
      </p:pic>
    </p:spTree>
    <p:extLst>
      <p:ext uri="{BB962C8B-B14F-4D97-AF65-F5344CB8AC3E}">
        <p14:creationId xmlns:p14="http://schemas.microsoft.com/office/powerpoint/2010/main" val="15117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20" name="Footer Placeholder 19">
            <a:extLst>
              <a:ext uri="{FF2B5EF4-FFF2-40B4-BE49-F238E27FC236}">
                <a16:creationId xmlns:a16="http://schemas.microsoft.com/office/drawing/2014/main" id="{BAFEFBC9-8D1B-FC4D-8D06-18B2FFCA9BC4}"/>
              </a:ext>
            </a:extLst>
          </p:cNvPr>
          <p:cNvSpPr>
            <a:spLocks noGrp="1"/>
          </p:cNvSpPr>
          <p:nvPr>
            <p:ph type="ftr" sz="quarter" idx="3"/>
          </p:nvPr>
        </p:nvSpPr>
        <p:spPr>
          <a:xfrm>
            <a:off x="1949099" y="12542202"/>
            <a:ext cx="20752151" cy="730250"/>
          </a:xfrm>
          <a:prstGeom prst="rect">
            <a:avLst/>
          </a:prstGeom>
        </p:spPr>
        <p:txBody>
          <a:bodyPr vert="horz" lIns="91440" tIns="45720" rIns="91440" bIns="45720" rtlCol="0" anchor="ctr"/>
          <a:lstStyle>
            <a:lvl1pPr algn="l">
              <a:defRPr sz="18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b="1" dirty="0"/>
              <a:t>InfoMart </a:t>
            </a:r>
            <a:r>
              <a:rPr lang="en-US" dirty="0"/>
              <a:t>| Putting candidates to work faster</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897" r:id="rId1"/>
    <p:sldLayoutId id="2147483884" r:id="rId2"/>
    <p:sldLayoutId id="2147483881" r:id="rId3"/>
    <p:sldLayoutId id="2147483891" r:id="rId4"/>
    <p:sldLayoutId id="2147483892" r:id="rId5"/>
    <p:sldLayoutId id="2147483883" r:id="rId6"/>
    <p:sldLayoutId id="2147483893" r:id="rId7"/>
    <p:sldLayoutId id="2147483899" r:id="rId8"/>
    <p:sldLayoutId id="2147483885" r:id="rId9"/>
    <p:sldLayoutId id="2147483894" r:id="rId10"/>
    <p:sldLayoutId id="2147483895" r:id="rId11"/>
    <p:sldLayoutId id="2147483903" r:id="rId12"/>
    <p:sldLayoutId id="2147483896" r:id="rId13"/>
    <p:sldLayoutId id="2147483898" r:id="rId14"/>
    <p:sldLayoutId id="2147483900" r:id="rId15"/>
    <p:sldLayoutId id="2147483901" r:id="rId16"/>
    <p:sldLayoutId id="2147483902" r:id="rId17"/>
    <p:sldLayoutId id="2147483904" r:id="rId18"/>
    <p:sldLayoutId id="2147483905" r:id="rId19"/>
  </p:sldLayoutIdLst>
  <p:hf sldNum="0" hdr="0" dt="0"/>
  <p:txStyles>
    <p:titleStyle>
      <a:lvl1pPr algn="ctr" defTabSz="1828434" rtl="0" eaLnBrk="1" latinLnBrk="0" hangingPunct="1">
        <a:lnSpc>
          <a:spcPct val="90000"/>
        </a:lnSpc>
        <a:spcBef>
          <a:spcPct val="0"/>
        </a:spcBef>
        <a:buNone/>
        <a:defRPr lang="en-US" sz="6000" b="1" i="0" kern="1200" spc="300" baseline="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1828434" rtl="0" eaLnBrk="1" latinLnBrk="0" hangingPunct="1">
        <a:lnSpc>
          <a:spcPct val="90000"/>
        </a:lnSpc>
        <a:spcBef>
          <a:spcPts val="2000"/>
        </a:spcBef>
        <a:spcAft>
          <a:spcPts val="1800"/>
        </a:spcAft>
        <a:buFont typeface="Arial" charset="0"/>
        <a:buNone/>
        <a:defRPr lang="en-US" sz="36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vl2pPr marL="1371417" indent="-457200" algn="l" defTabSz="1828434" rtl="0" eaLnBrk="1" latinLnBrk="0" hangingPunct="1">
        <a:lnSpc>
          <a:spcPct val="90000"/>
        </a:lnSpc>
        <a:spcBef>
          <a:spcPts val="1000"/>
        </a:spcBef>
        <a:spcAft>
          <a:spcPts val="600"/>
        </a:spcAft>
        <a:buFont typeface="Arial" panose="020B0604020202020204" pitchFamily="34" charset="0"/>
        <a:buChar char="•"/>
        <a:defRPr lang="en-US" sz="2800" kern="1200" spc="100" baseline="0" dirty="0" smtClean="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defRPr>
      </a:lvl2pPr>
      <a:lvl3pPr marL="2285634" indent="-457200" algn="l" defTabSz="1828434" rtl="0" eaLnBrk="1" latinLnBrk="0" hangingPunct="1">
        <a:lnSpc>
          <a:spcPct val="90000"/>
        </a:lnSpc>
        <a:spcBef>
          <a:spcPts val="1000"/>
        </a:spcBef>
        <a:spcAft>
          <a:spcPts val="600"/>
        </a:spcAft>
        <a:buFont typeface="Arial" panose="020B0604020202020204" pitchFamily="34" charset="0"/>
        <a:buChar char="•"/>
        <a:defRPr lang="en-US" sz="2800" kern="1200" spc="100" baseline="0" dirty="0" smtClean="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defRPr>
      </a:lvl3pPr>
      <a:lvl4pPr marL="3199851" indent="-457200" algn="l" defTabSz="1828434" rtl="0" eaLnBrk="1" latinLnBrk="0" hangingPunct="1">
        <a:lnSpc>
          <a:spcPct val="90000"/>
        </a:lnSpc>
        <a:spcBef>
          <a:spcPts val="1000"/>
        </a:spcBef>
        <a:spcAft>
          <a:spcPts val="600"/>
        </a:spcAft>
        <a:buFont typeface="Arial" panose="020B0604020202020204" pitchFamily="34" charset="0"/>
        <a:buChar char="•"/>
        <a:defRPr lang="en-US" sz="2800" kern="1200" spc="100" baseline="0" dirty="0" smtClean="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defRPr>
      </a:lvl4pPr>
      <a:lvl5pPr marL="4114068" indent="-457200" algn="l" defTabSz="1828434" rtl="0" eaLnBrk="1" latinLnBrk="0" hangingPunct="1">
        <a:lnSpc>
          <a:spcPct val="90000"/>
        </a:lnSpc>
        <a:spcBef>
          <a:spcPts val="1000"/>
        </a:spcBef>
        <a:spcAft>
          <a:spcPts val="600"/>
        </a:spcAft>
        <a:buFont typeface="Arial" panose="020B0604020202020204" pitchFamily="34" charset="0"/>
        <a:buChar char="•"/>
        <a:defRPr lang="en-US" sz="2800" kern="1200" spc="100" baseline="0" dirty="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DDBA8230"/><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4.DDBA8230"/></Relationships>
</file>

<file path=ppt/slides/_rels/slide49.xml.rels><?xml version="1.0" encoding="UTF-8" standalone="yes"?>
<Relationships xmlns="http://schemas.openxmlformats.org/package/2006/relationships"><Relationship Id="rId3" Type="http://schemas.openxmlformats.org/officeDocument/2006/relationships/image" Target="../media/image55.CA307470"/><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mailto:customerservice@infomart-usa.com"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userDrawn="1"/>
        </p:nvSpPr>
        <p:spPr>
          <a:xfrm>
            <a:off x="8993136" y="9081744"/>
            <a:ext cx="6391381" cy="7305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tx1"/>
              </a:solidFill>
              <a:latin typeface="Century Gothic" panose="020B0502020202020204" pitchFamily="34" charset="0"/>
            </a:endParaRPr>
          </a:p>
        </p:txBody>
      </p:sp>
      <p:sp>
        <p:nvSpPr>
          <p:cNvPr id="2" name="AutoShape 2" descr="Image result for marta logo">
            <a:extLst>
              <a:ext uri="{FF2B5EF4-FFF2-40B4-BE49-F238E27FC236}">
                <a16:creationId xmlns:a16="http://schemas.microsoft.com/office/drawing/2014/main" id="{1E70E55C-52EB-4510-A061-D4F6B8B18B14}"/>
              </a:ext>
            </a:extLst>
          </p:cNvPr>
          <p:cNvSpPr>
            <a:spLocks noChangeAspect="1" noChangeArrowheads="1"/>
          </p:cNvSpPr>
          <p:nvPr/>
        </p:nvSpPr>
        <p:spPr bwMode="auto">
          <a:xfrm>
            <a:off x="11884105" y="6553280"/>
            <a:ext cx="609441" cy="609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32" tIns="91416" rIns="182832" bIns="91416" numCol="1" anchor="t" anchorCtr="0" compatLnSpc="1">
            <a:prstTxWarp prst="textNoShape">
              <a:avLst/>
            </a:prstTxWarp>
          </a:bodyPr>
          <a:lstStyle/>
          <a:p>
            <a:endParaRPr lang="en-US" sz="7198" dirty="0"/>
          </a:p>
        </p:txBody>
      </p:sp>
      <p:sp>
        <p:nvSpPr>
          <p:cNvPr id="17" name="TextBox 16">
            <a:extLst>
              <a:ext uri="{FF2B5EF4-FFF2-40B4-BE49-F238E27FC236}">
                <a16:creationId xmlns:a16="http://schemas.microsoft.com/office/drawing/2014/main" id="{66102E2B-B14D-C04F-A15F-9DE5980A7C38}"/>
              </a:ext>
            </a:extLst>
          </p:cNvPr>
          <p:cNvSpPr txBox="1"/>
          <p:nvPr/>
        </p:nvSpPr>
        <p:spPr>
          <a:xfrm>
            <a:off x="557627" y="7050753"/>
            <a:ext cx="11084425" cy="1169551"/>
          </a:xfrm>
          <a:prstGeom prst="rect">
            <a:avLst/>
          </a:prstGeom>
          <a:noFill/>
          <a:ln>
            <a:noFill/>
          </a:ln>
        </p:spPr>
        <p:txBody>
          <a:bodyPr wrap="square" rtlCol="0">
            <a:spAutoFit/>
          </a:bodyPr>
          <a:lstStyle/>
          <a:p>
            <a:pPr algn="ctr"/>
            <a:r>
              <a:rPr lang="en-US" sz="7000" b="1" spc="300" dirty="0">
                <a:solidFill>
                  <a:schemeClr val="tx2"/>
                </a:solidFill>
                <a:latin typeface="Tahoma" panose="020B0604030504040204" pitchFamily="34" charset="0"/>
                <a:ea typeface="Tahoma" panose="020B0604030504040204" pitchFamily="34" charset="0"/>
                <a:cs typeface="Tahoma" panose="020B0604030504040204" pitchFamily="34" charset="0"/>
              </a:rPr>
              <a:t>TRAINING DEMO</a:t>
            </a:r>
          </a:p>
        </p:txBody>
      </p:sp>
      <p:pic>
        <p:nvPicPr>
          <p:cNvPr id="15" name="Picture 14">
            <a:extLst>
              <a:ext uri="{FF2B5EF4-FFF2-40B4-BE49-F238E27FC236}">
                <a16:creationId xmlns:a16="http://schemas.microsoft.com/office/drawing/2014/main" id="{6D605041-6C1A-0742-B9D5-6A19791C2DCC}"/>
              </a:ext>
            </a:extLst>
          </p:cNvPr>
          <p:cNvPicPr>
            <a:picLocks noChangeAspect="1"/>
          </p:cNvPicPr>
          <p:nvPr/>
        </p:nvPicPr>
        <p:blipFill>
          <a:blip r:embed="rId3"/>
          <a:stretch>
            <a:fillRect/>
          </a:stretch>
        </p:blipFill>
        <p:spPr>
          <a:xfrm>
            <a:off x="3995839" y="5931591"/>
            <a:ext cx="4254892" cy="1046285"/>
          </a:xfrm>
          <a:prstGeom prst="rect">
            <a:avLst/>
          </a:prstGeom>
        </p:spPr>
      </p:pic>
    </p:spTree>
    <p:extLst>
      <p:ext uri="{BB962C8B-B14F-4D97-AF65-F5344CB8AC3E}">
        <p14:creationId xmlns:p14="http://schemas.microsoft.com/office/powerpoint/2010/main" val="230186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SSN TRACE SUBMISSION</a:t>
            </a:r>
          </a:p>
        </p:txBody>
      </p:sp>
      <p:sp>
        <p:nvSpPr>
          <p:cNvPr id="3" name="Text Placeholder 2">
            <a:extLst>
              <a:ext uri="{FF2B5EF4-FFF2-40B4-BE49-F238E27FC236}">
                <a16:creationId xmlns:a16="http://schemas.microsoft.com/office/drawing/2014/main" id="{27616739-A90F-794A-BA7A-94018E0DE0E0}"/>
              </a:ext>
            </a:extLst>
          </p:cNvPr>
          <p:cNvSpPr>
            <a:spLocks noGrp="1"/>
          </p:cNvSpPr>
          <p:nvPr>
            <p:ph type="body" sz="quarter" idx="11"/>
          </p:nvPr>
        </p:nvSpPr>
        <p:spPr/>
        <p:txBody>
          <a:bodyPr/>
          <a:lstStyle/>
          <a:p>
            <a:r>
              <a:rPr lang="en-US" dirty="0"/>
              <a:t>STANDARD ENTRY</a:t>
            </a:r>
          </a:p>
        </p:txBody>
      </p:sp>
      <p:pic>
        <p:nvPicPr>
          <p:cNvPr id="4" name="Picture 3">
            <a:extLst>
              <a:ext uri="{FF2B5EF4-FFF2-40B4-BE49-F238E27FC236}">
                <a16:creationId xmlns:a16="http://schemas.microsoft.com/office/drawing/2014/main" id="{1806619D-765D-44D8-A2C8-941FD9591B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5147" y="3271551"/>
            <a:ext cx="16728831" cy="9087655"/>
          </a:xfrm>
          <a:prstGeom prst="rect">
            <a:avLst/>
          </a:prstGeom>
        </p:spPr>
      </p:pic>
      <p:sp>
        <p:nvSpPr>
          <p:cNvPr id="6" name="Rectangle 5">
            <a:extLst>
              <a:ext uri="{FF2B5EF4-FFF2-40B4-BE49-F238E27FC236}">
                <a16:creationId xmlns:a16="http://schemas.microsoft.com/office/drawing/2014/main" id="{F290262C-21B4-4442-A0F2-A7EC06610C3E}"/>
              </a:ext>
            </a:extLst>
          </p:cNvPr>
          <p:cNvSpPr/>
          <p:nvPr/>
        </p:nvSpPr>
        <p:spPr>
          <a:xfrm>
            <a:off x="19433546" y="3830890"/>
            <a:ext cx="3308979" cy="7968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Enter your applicant’s Social Security Number.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If applicable,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billing codes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for your account will be preloaded into the dropdown menu.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reference number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field is freeform. Whatever you provide there will appear on the invoice alongside this candidate’s name.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Only the SSN is a required field.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search</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when you have finished.</a:t>
            </a:r>
            <a:endPar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395796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SSN TRACE RESULTS</a:t>
            </a:r>
          </a:p>
        </p:txBody>
      </p:sp>
      <p:sp>
        <p:nvSpPr>
          <p:cNvPr id="3" name="Text Placeholder 2">
            <a:extLst>
              <a:ext uri="{FF2B5EF4-FFF2-40B4-BE49-F238E27FC236}">
                <a16:creationId xmlns:a16="http://schemas.microsoft.com/office/drawing/2014/main" id="{73813540-60CD-B947-98F4-486E84516B7D}"/>
              </a:ext>
            </a:extLst>
          </p:cNvPr>
          <p:cNvSpPr>
            <a:spLocks noGrp="1"/>
          </p:cNvSpPr>
          <p:nvPr>
            <p:ph type="body" sz="quarter" idx="11"/>
          </p:nvPr>
        </p:nvSpPr>
        <p:spPr/>
        <p:txBody>
          <a:bodyPr/>
          <a:lstStyle/>
          <a:p>
            <a:r>
              <a:rPr lang="en-US" dirty="0"/>
              <a:t>STANDARD ENTRY</a:t>
            </a:r>
          </a:p>
        </p:txBody>
      </p:sp>
      <p:pic>
        <p:nvPicPr>
          <p:cNvPr id="4" name="Picture 3"/>
          <p:cNvPicPr/>
          <p:nvPr/>
        </p:nvPicPr>
        <p:blipFill rotWithShape="1">
          <a:blip r:embed="rId2" cstate="email">
            <a:extLst>
              <a:ext uri="{28A0092B-C50C-407E-A947-70E740481C1C}">
                <a14:useLocalDpi xmlns:a14="http://schemas.microsoft.com/office/drawing/2010/main"/>
              </a:ext>
            </a:extLst>
          </a:blip>
          <a:srcRect t="-1" b="28972"/>
          <a:stretch/>
        </p:blipFill>
        <p:spPr bwMode="auto">
          <a:xfrm>
            <a:off x="1852246" y="3253155"/>
            <a:ext cx="19460308" cy="9035819"/>
          </a:xfrm>
          <a:prstGeom prst="rect">
            <a:avLst/>
          </a:prstGeom>
          <a:ln>
            <a:noFill/>
          </a:ln>
          <a:effectLst/>
          <a:extLst>
            <a:ext uri="{53640926-AAD7-44D8-BBD7-CCE9431645EC}">
              <a14:shadowObscured xmlns:a14="http://schemas.microsoft.com/office/drawing/2010/main"/>
            </a:ext>
          </a:extLst>
        </p:spPr>
      </p:pic>
      <p:sp>
        <p:nvSpPr>
          <p:cNvPr id="5" name="Rectangle 3"/>
          <p:cNvSpPr txBox="1">
            <a:spLocks noChangeArrowheads="1"/>
          </p:cNvSpPr>
          <p:nvPr/>
        </p:nvSpPr>
        <p:spPr>
          <a:xfrm>
            <a:off x="18358338" y="4919525"/>
            <a:ext cx="4342911" cy="479990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799"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If there are multiple names that come back from the SSN Trace, they will show on this screen.  Select the best match to your candidate’s name by marking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applicant</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Follow the instructions provided on the top left of this screen before continuing.</a:t>
            </a:r>
          </a:p>
        </p:txBody>
      </p:sp>
      <p:sp>
        <p:nvSpPr>
          <p:cNvPr id="13" name="Rounded Rectangle 12">
            <a:extLst>
              <a:ext uri="{FF2B5EF4-FFF2-40B4-BE49-F238E27FC236}">
                <a16:creationId xmlns:a16="http://schemas.microsoft.com/office/drawing/2014/main" id="{90E35935-D717-0B49-BA9D-E4C630C1EF61}"/>
              </a:ext>
            </a:extLst>
          </p:cNvPr>
          <p:cNvSpPr/>
          <p:nvPr/>
        </p:nvSpPr>
        <p:spPr>
          <a:xfrm>
            <a:off x="2203938" y="5627077"/>
            <a:ext cx="6541477" cy="2391508"/>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B68CEAF2-FFDD-4B49-B853-03868CEFBAEE}"/>
              </a:ext>
            </a:extLst>
          </p:cNvPr>
          <p:cNvSpPr/>
          <p:nvPr/>
        </p:nvSpPr>
        <p:spPr>
          <a:xfrm>
            <a:off x="2203937" y="5627077"/>
            <a:ext cx="6541477" cy="2391508"/>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3E117E10-39FF-8D48-ABE5-2C23F04B97D8}"/>
              </a:ext>
            </a:extLst>
          </p:cNvPr>
          <p:cNvSpPr/>
          <p:nvPr/>
        </p:nvSpPr>
        <p:spPr>
          <a:xfrm>
            <a:off x="2321168" y="9874020"/>
            <a:ext cx="1851107" cy="676749"/>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012FCEEF-A7F4-C04E-96C0-1C28BCF28A4B}"/>
              </a:ext>
            </a:extLst>
          </p:cNvPr>
          <p:cNvSpPr/>
          <p:nvPr/>
        </p:nvSpPr>
        <p:spPr>
          <a:xfrm>
            <a:off x="2321167" y="9874020"/>
            <a:ext cx="1851107" cy="676749"/>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549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SSN TRACE RESULTS</a:t>
            </a:r>
          </a:p>
        </p:txBody>
      </p:sp>
      <p:sp>
        <p:nvSpPr>
          <p:cNvPr id="3" name="Text Placeholder 2">
            <a:extLst>
              <a:ext uri="{FF2B5EF4-FFF2-40B4-BE49-F238E27FC236}">
                <a16:creationId xmlns:a16="http://schemas.microsoft.com/office/drawing/2014/main" id="{6BB191A6-C282-8044-A630-43E07EAE3CBC}"/>
              </a:ext>
            </a:extLst>
          </p:cNvPr>
          <p:cNvSpPr>
            <a:spLocks noGrp="1"/>
          </p:cNvSpPr>
          <p:nvPr>
            <p:ph type="body" sz="quarter" idx="11"/>
          </p:nvPr>
        </p:nvSpPr>
        <p:spPr/>
        <p:txBody>
          <a:bodyPr/>
          <a:lstStyle/>
          <a:p>
            <a:r>
              <a:rPr lang="en-US" dirty="0"/>
              <a:t>STANDARD ENTRY</a:t>
            </a:r>
          </a:p>
        </p:txBody>
      </p:sp>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1676400" y="3276600"/>
            <a:ext cx="21072914" cy="8188569"/>
          </a:xfrm>
          <a:prstGeom prst="rect">
            <a:avLst/>
          </a:prstGeom>
          <a:ln>
            <a:noFill/>
          </a:ln>
          <a:effectLst/>
          <a:extLst>
            <a:ext uri="{53640926-AAD7-44D8-BBD7-CCE9431645EC}">
              <a14:shadowObscured xmlns:a14="http://schemas.microsoft.com/office/drawing/2010/main"/>
            </a:ext>
          </a:extLst>
        </p:spPr>
      </p:pic>
      <p:sp>
        <p:nvSpPr>
          <p:cNvPr id="8" name="Rectangle 3"/>
          <p:cNvSpPr txBox="1">
            <a:spLocks noChangeArrowheads="1"/>
          </p:cNvSpPr>
          <p:nvPr/>
        </p:nvSpPr>
        <p:spPr>
          <a:xfrm>
            <a:off x="2088773" y="11182428"/>
            <a:ext cx="20302303" cy="1200072"/>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799"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Often, you will see the candidate’s current address on this screen.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Select the button</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to the left of your candidate’s current address.  If none of the addresses match, select the closest one – you will be able to modify the address later in the process.</a:t>
            </a:r>
          </a:p>
        </p:txBody>
      </p:sp>
      <p:sp>
        <p:nvSpPr>
          <p:cNvPr id="11" name="Rounded Rectangle 10">
            <a:extLst>
              <a:ext uri="{FF2B5EF4-FFF2-40B4-BE49-F238E27FC236}">
                <a16:creationId xmlns:a16="http://schemas.microsoft.com/office/drawing/2014/main" id="{317C3CB6-A555-224B-8171-B41C6A60DBEC}"/>
              </a:ext>
            </a:extLst>
          </p:cNvPr>
          <p:cNvSpPr/>
          <p:nvPr/>
        </p:nvSpPr>
        <p:spPr>
          <a:xfrm>
            <a:off x="2088776" y="9941169"/>
            <a:ext cx="20302302" cy="1078524"/>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1DC896F2-C5CA-4143-B75C-E8DC26D686FF}"/>
              </a:ext>
            </a:extLst>
          </p:cNvPr>
          <p:cNvSpPr/>
          <p:nvPr/>
        </p:nvSpPr>
        <p:spPr>
          <a:xfrm>
            <a:off x="2088775" y="9941169"/>
            <a:ext cx="20302302" cy="1078524"/>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77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SSN TRACE REVIEW</a:t>
            </a:r>
          </a:p>
        </p:txBody>
      </p:sp>
      <p:sp>
        <p:nvSpPr>
          <p:cNvPr id="3" name="Text Placeholder 2">
            <a:extLst>
              <a:ext uri="{FF2B5EF4-FFF2-40B4-BE49-F238E27FC236}">
                <a16:creationId xmlns:a16="http://schemas.microsoft.com/office/drawing/2014/main" id="{30B7638F-C637-0F44-892F-E936DA909909}"/>
              </a:ext>
            </a:extLst>
          </p:cNvPr>
          <p:cNvSpPr>
            <a:spLocks noGrp="1"/>
          </p:cNvSpPr>
          <p:nvPr>
            <p:ph type="body" sz="quarter" idx="11"/>
          </p:nvPr>
        </p:nvSpPr>
        <p:spPr/>
        <p:txBody>
          <a:bodyPr/>
          <a:lstStyle/>
          <a:p>
            <a:r>
              <a:rPr lang="en-US" dirty="0"/>
              <a:t>STANDARD ENTRY</a:t>
            </a:r>
          </a:p>
        </p:txBody>
      </p:sp>
      <p:pic>
        <p:nvPicPr>
          <p:cNvPr id="6" name="Picture 5"/>
          <p:cNvPicPr/>
          <p:nvPr/>
        </p:nvPicPr>
        <p:blipFill rotWithShape="1">
          <a:blip r:embed="rId2" cstate="screen">
            <a:extLst>
              <a:ext uri="{28A0092B-C50C-407E-A947-70E740481C1C}">
                <a14:useLocalDpi xmlns:a14="http://schemas.microsoft.com/office/drawing/2010/main"/>
              </a:ext>
            </a:extLst>
          </a:blip>
          <a:srcRect/>
          <a:stretch/>
        </p:blipFill>
        <p:spPr bwMode="auto">
          <a:xfrm>
            <a:off x="1852246" y="3276600"/>
            <a:ext cx="20324677" cy="9167372"/>
          </a:xfrm>
          <a:prstGeom prst="rect">
            <a:avLst/>
          </a:prstGeom>
          <a:ln>
            <a:noFill/>
          </a:ln>
          <a:effectLst/>
          <a:extLst>
            <a:ext uri="{53640926-AAD7-44D8-BBD7-CCE9431645EC}">
              <a14:shadowObscured xmlns:a14="http://schemas.microsoft.com/office/drawing/2010/main"/>
            </a:ext>
          </a:extLst>
        </p:spPr>
      </p:pic>
      <p:sp>
        <p:nvSpPr>
          <p:cNvPr id="10" name="Rectangle 3"/>
          <p:cNvSpPr txBox="1">
            <a:spLocks noChangeArrowheads="1"/>
          </p:cNvSpPr>
          <p:nvPr/>
        </p:nvSpPr>
        <p:spPr>
          <a:xfrm>
            <a:off x="18211360" y="5325600"/>
            <a:ext cx="4489889" cy="4399922"/>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799" dirty="0">
                <a:solidFill>
                  <a:schemeClr val="bg1"/>
                </a:solidFill>
                <a:latin typeface="Calibri" panose="020F0502020204030204" pitchFamily="34" charset="0"/>
              </a:rPr>
              <a:t>	</a:t>
            </a:r>
            <a:r>
              <a:rPr lang="en-US" altLang="en-US" sz="2599" dirty="0">
                <a:solidFill>
                  <a:schemeClr val="bg1"/>
                </a:solidFill>
                <a:latin typeface="Lato" charset="0"/>
                <a:ea typeface="Lato" charset="0"/>
                <a:cs typeface="Lato" charset="0"/>
              </a:rPr>
              <a:t>The information provided thus far will be compiled for you to review. Click </a:t>
            </a:r>
            <a:r>
              <a:rPr lang="en-US" altLang="en-US" sz="2599" b="1" dirty="0">
                <a:solidFill>
                  <a:schemeClr val="bg1"/>
                </a:solidFill>
                <a:latin typeface="Lato Heavy" charset="0"/>
                <a:ea typeface="Lato" charset="0"/>
                <a:cs typeface="Lato" charset="0"/>
              </a:rPr>
              <a:t>f</a:t>
            </a:r>
            <a:r>
              <a:rPr lang="en-US" altLang="en-US" sz="2599" b="1" dirty="0">
                <a:solidFill>
                  <a:schemeClr val="bg1"/>
                </a:solidFill>
                <a:latin typeface="Lato Heavy" charset="0"/>
                <a:ea typeface="Lato Heavy" charset="0"/>
                <a:cs typeface="Lato Heavy" charset="0"/>
              </a:rPr>
              <a:t>inish</a:t>
            </a:r>
            <a:r>
              <a:rPr lang="en-US" altLang="en-US" sz="2599" dirty="0">
                <a:solidFill>
                  <a:schemeClr val="bg1"/>
                </a:solidFill>
                <a:latin typeface="Lato" charset="0"/>
                <a:ea typeface="Lato" charset="0"/>
                <a:cs typeface="Lato" charset="0"/>
              </a:rPr>
              <a:t> if everything appears correct (again, if the address is wrong, you will be able to change it later), otherwise you can click the </a:t>
            </a:r>
            <a:r>
              <a:rPr lang="en-US" altLang="en-US" sz="2599" b="1" dirty="0">
                <a:solidFill>
                  <a:schemeClr val="bg1"/>
                </a:solidFill>
                <a:latin typeface="Lato Heavy" charset="0"/>
                <a:ea typeface="Lato" charset="0"/>
                <a:cs typeface="Lato" charset="0"/>
              </a:rPr>
              <a:t>b</a:t>
            </a:r>
            <a:r>
              <a:rPr lang="en-US" altLang="en-US" sz="2599" b="1" dirty="0">
                <a:solidFill>
                  <a:schemeClr val="bg1"/>
                </a:solidFill>
                <a:latin typeface="Lato Heavy" charset="0"/>
                <a:ea typeface="Lato Heavy" charset="0"/>
                <a:cs typeface="Lato Heavy" charset="0"/>
              </a:rPr>
              <a:t>ack</a:t>
            </a:r>
            <a:r>
              <a:rPr lang="en-US" altLang="en-US" sz="2599" dirty="0">
                <a:solidFill>
                  <a:schemeClr val="bg1"/>
                </a:solidFill>
                <a:latin typeface="Lato" charset="0"/>
                <a:ea typeface="Lato" charset="0"/>
                <a:cs typeface="Lato" charset="0"/>
              </a:rPr>
              <a:t> button to make changes.</a:t>
            </a:r>
          </a:p>
        </p:txBody>
      </p:sp>
      <p:sp>
        <p:nvSpPr>
          <p:cNvPr id="12" name="Rounded Rectangle 11">
            <a:extLst>
              <a:ext uri="{FF2B5EF4-FFF2-40B4-BE49-F238E27FC236}">
                <a16:creationId xmlns:a16="http://schemas.microsoft.com/office/drawing/2014/main" id="{68BA3F28-36FA-614C-BFA7-57D1E3C41D0C}"/>
              </a:ext>
            </a:extLst>
          </p:cNvPr>
          <p:cNvSpPr/>
          <p:nvPr/>
        </p:nvSpPr>
        <p:spPr>
          <a:xfrm>
            <a:off x="4310954" y="10532894"/>
            <a:ext cx="2157048" cy="1026060"/>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65CF00E4-60F2-6643-8B9E-9AF93AE3F716}"/>
              </a:ext>
            </a:extLst>
          </p:cNvPr>
          <p:cNvSpPr/>
          <p:nvPr/>
        </p:nvSpPr>
        <p:spPr>
          <a:xfrm>
            <a:off x="4310953" y="10532894"/>
            <a:ext cx="2157048" cy="1026060"/>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1F262D10-4D2C-FB4B-99A7-65A480F68377}"/>
              </a:ext>
            </a:extLst>
          </p:cNvPr>
          <p:cNvSpPr/>
          <p:nvPr/>
        </p:nvSpPr>
        <p:spPr>
          <a:xfrm>
            <a:off x="19199262" y="10532894"/>
            <a:ext cx="2157048" cy="1026060"/>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E9FC8FDE-D564-DB4E-ABCB-43AA194C2F54}"/>
              </a:ext>
            </a:extLst>
          </p:cNvPr>
          <p:cNvSpPr/>
          <p:nvPr/>
        </p:nvSpPr>
        <p:spPr>
          <a:xfrm>
            <a:off x="19199261" y="10532894"/>
            <a:ext cx="2157048" cy="1026060"/>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676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INFORMATION</a:t>
            </a:r>
          </a:p>
        </p:txBody>
      </p:sp>
      <p:sp>
        <p:nvSpPr>
          <p:cNvPr id="2" name="Text Placeholder 1">
            <a:extLst>
              <a:ext uri="{FF2B5EF4-FFF2-40B4-BE49-F238E27FC236}">
                <a16:creationId xmlns:a16="http://schemas.microsoft.com/office/drawing/2014/main" id="{5E4D1929-43C9-E84C-A52C-41E3BC246A6F}"/>
              </a:ext>
            </a:extLst>
          </p:cNvPr>
          <p:cNvSpPr>
            <a:spLocks noGrp="1"/>
          </p:cNvSpPr>
          <p:nvPr>
            <p:ph type="body" sz="quarter" idx="11"/>
          </p:nvPr>
        </p:nvSpPr>
        <p:spPr/>
        <p:txBody>
          <a:bodyPr/>
          <a:lstStyle/>
          <a:p>
            <a:r>
              <a:rPr lang="en-US" dirty="0"/>
              <a:t>STANDARD ENTRY</a:t>
            </a:r>
          </a:p>
        </p:txBody>
      </p:sp>
      <p:pic>
        <p:nvPicPr>
          <p:cNvPr id="6" name="Picture 5">
            <a:extLst>
              <a:ext uri="{FF2B5EF4-FFF2-40B4-BE49-F238E27FC236}">
                <a16:creationId xmlns:a16="http://schemas.microsoft.com/office/drawing/2014/main" id="{7FE506FB-8268-4F21-8373-FC86860DD6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36360" y="3271551"/>
            <a:ext cx="16145979" cy="9097071"/>
          </a:xfrm>
          <a:prstGeom prst="rect">
            <a:avLst/>
          </a:prstGeom>
          <a:ln>
            <a:noFill/>
          </a:ln>
          <a:effectLst/>
        </p:spPr>
      </p:pic>
      <p:sp>
        <p:nvSpPr>
          <p:cNvPr id="7" name="Rectangle 6">
            <a:extLst>
              <a:ext uri="{FF2B5EF4-FFF2-40B4-BE49-F238E27FC236}">
                <a16:creationId xmlns:a16="http://schemas.microsoft.com/office/drawing/2014/main" id="{9CBA2611-78BB-4345-BD3D-FD63D191BD40}"/>
              </a:ext>
            </a:extLst>
          </p:cNvPr>
          <p:cNvSpPr/>
          <p:nvPr/>
        </p:nvSpPr>
        <p:spPr>
          <a:xfrm>
            <a:off x="1673225" y="5860075"/>
            <a:ext cx="3977298" cy="5169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The identifiers you have provided thus far will be pre-populated for you on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applicant info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screen. If they were correct, they can be left as is, otherwise please update them as you go.  For the best results, complete each field on this page, whether required or not.  </a:t>
            </a:r>
          </a:p>
        </p:txBody>
      </p:sp>
      <p:sp>
        <p:nvSpPr>
          <p:cNvPr id="10" name="Rectangle 3">
            <a:extLst>
              <a:ext uri="{FF2B5EF4-FFF2-40B4-BE49-F238E27FC236}">
                <a16:creationId xmlns:a16="http://schemas.microsoft.com/office/drawing/2014/main" id="{0550FEF2-63E5-7943-92E2-239C42D57E51}"/>
              </a:ext>
            </a:extLst>
          </p:cNvPr>
          <p:cNvSpPr txBox="1">
            <a:spLocks noChangeArrowheads="1"/>
          </p:cNvSpPr>
          <p:nvPr/>
        </p:nvSpPr>
        <p:spPr>
          <a:xfrm>
            <a:off x="16412308" y="9519380"/>
            <a:ext cx="6288941" cy="2849242"/>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add alias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button should only be used if you want to run your check on more than one name (same goes with the maiden name above).  </a:t>
            </a:r>
          </a:p>
          <a:p>
            <a:pPr marL="182834" indent="0">
              <a:buNone/>
            </a:pPr>
            <a:r>
              <a:rPr lang="en-US" altLang="en-US" sz="2599" i="1" dirty="0">
                <a:solidFill>
                  <a:schemeClr val="bg1"/>
                </a:solidFill>
                <a:latin typeface="Tahoma" panose="020B0604030504040204" pitchFamily="34" charset="0"/>
                <a:ea typeface="Tahoma" panose="020B0604030504040204" pitchFamily="34" charset="0"/>
                <a:cs typeface="Tahoma" panose="020B0604030504040204" pitchFamily="34" charset="0"/>
              </a:rPr>
              <a:t>*Please note that screening additional names may incur additional charges.</a:t>
            </a:r>
          </a:p>
        </p:txBody>
      </p:sp>
      <p:sp>
        <p:nvSpPr>
          <p:cNvPr id="11" name="Rounded Rectangle 10">
            <a:extLst>
              <a:ext uri="{FF2B5EF4-FFF2-40B4-BE49-F238E27FC236}">
                <a16:creationId xmlns:a16="http://schemas.microsoft.com/office/drawing/2014/main" id="{C3758C57-B066-D848-9AEB-D206B1B4FC8A}"/>
              </a:ext>
            </a:extLst>
          </p:cNvPr>
          <p:cNvSpPr/>
          <p:nvPr/>
        </p:nvSpPr>
        <p:spPr>
          <a:xfrm>
            <a:off x="11485476" y="11556838"/>
            <a:ext cx="1785047" cy="849107"/>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2070D1D1-42DA-BF48-9B5D-5F85EE4A79CB}"/>
              </a:ext>
            </a:extLst>
          </p:cNvPr>
          <p:cNvSpPr/>
          <p:nvPr/>
        </p:nvSpPr>
        <p:spPr>
          <a:xfrm>
            <a:off x="11485475" y="11556838"/>
            <a:ext cx="1785047" cy="849107"/>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98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INFORMATION</a:t>
            </a:r>
          </a:p>
        </p:txBody>
      </p:sp>
      <p:sp>
        <p:nvSpPr>
          <p:cNvPr id="2" name="Text Placeholder 1">
            <a:extLst>
              <a:ext uri="{FF2B5EF4-FFF2-40B4-BE49-F238E27FC236}">
                <a16:creationId xmlns:a16="http://schemas.microsoft.com/office/drawing/2014/main" id="{A072B9F5-2686-BB4A-B728-64FBBA479E33}"/>
              </a:ext>
            </a:extLst>
          </p:cNvPr>
          <p:cNvSpPr>
            <a:spLocks noGrp="1"/>
          </p:cNvSpPr>
          <p:nvPr>
            <p:ph type="body" sz="quarter" idx="11"/>
          </p:nvPr>
        </p:nvSpPr>
        <p:spPr/>
        <p:txBody>
          <a:bodyPr/>
          <a:lstStyle/>
          <a:p>
            <a:r>
              <a:rPr lang="en-US" dirty="0"/>
              <a:t>STANDARD ENTRY</a:t>
            </a:r>
          </a:p>
        </p:txBody>
      </p:sp>
      <p:pic>
        <p:nvPicPr>
          <p:cNvPr id="4" name="Picture 3">
            <a:extLst>
              <a:ext uri="{FF2B5EF4-FFF2-40B4-BE49-F238E27FC236}">
                <a16:creationId xmlns:a16="http://schemas.microsoft.com/office/drawing/2014/main" id="{ACF2B0FF-3D73-4062-A9CA-3DD4B4889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849"/>
          <a:stretch/>
        </p:blipFill>
        <p:spPr>
          <a:xfrm>
            <a:off x="4478216" y="3271551"/>
            <a:ext cx="18223034" cy="9086488"/>
          </a:xfrm>
          <a:prstGeom prst="rect">
            <a:avLst/>
          </a:prstGeom>
        </p:spPr>
      </p:pic>
      <p:sp>
        <p:nvSpPr>
          <p:cNvPr id="12" name="Rectangle 3">
            <a:extLst>
              <a:ext uri="{FF2B5EF4-FFF2-40B4-BE49-F238E27FC236}">
                <a16:creationId xmlns:a16="http://schemas.microsoft.com/office/drawing/2014/main" id="{74DD008D-8014-4299-89D6-7D503BBCCE1A}"/>
              </a:ext>
            </a:extLst>
          </p:cNvPr>
          <p:cNvSpPr txBox="1">
            <a:spLocks noChangeArrowheads="1"/>
          </p:cNvSpPr>
          <p:nvPr/>
        </p:nvSpPr>
        <p:spPr>
          <a:xfrm>
            <a:off x="1384384" y="3670263"/>
            <a:ext cx="6063045" cy="828906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669"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Email address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should be the applicant’s email, not the person ordering the check (unless they are the same person).</a:t>
            </a:r>
          </a:p>
          <a:p>
            <a:pPr marL="365669" indent="0">
              <a:buNone/>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65669"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Location of employment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is a required field. This allows InfoMart to apply the appropriate state/city rules where applicable.</a:t>
            </a:r>
          </a:p>
          <a:p>
            <a:pPr marL="365669" indent="0">
              <a:buNone/>
            </a:pPr>
            <a:endPar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65669"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Disclosure &amp; authorization on file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is a mandatory field; a background check cannot legally be requested on a candidate unless that individual has completed a disclosure &amp; authorization form. Select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Yes</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if you have the candidate’s signed disclosure &amp; authorization form before clicking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next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to continue. </a:t>
            </a:r>
          </a:p>
        </p:txBody>
      </p:sp>
      <p:sp>
        <p:nvSpPr>
          <p:cNvPr id="10" name="Rounded Rectangle 9">
            <a:extLst>
              <a:ext uri="{FF2B5EF4-FFF2-40B4-BE49-F238E27FC236}">
                <a16:creationId xmlns:a16="http://schemas.microsoft.com/office/drawing/2014/main" id="{9D13FEEB-5EEC-5E41-B698-6F978D2EA741}"/>
              </a:ext>
            </a:extLst>
          </p:cNvPr>
          <p:cNvSpPr/>
          <p:nvPr/>
        </p:nvSpPr>
        <p:spPr>
          <a:xfrm>
            <a:off x="11133746" y="6096001"/>
            <a:ext cx="6966685" cy="656492"/>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BAB29F95-FACB-8D4A-AB5C-7394AE80E0C4}"/>
              </a:ext>
            </a:extLst>
          </p:cNvPr>
          <p:cNvSpPr/>
          <p:nvPr/>
        </p:nvSpPr>
        <p:spPr>
          <a:xfrm>
            <a:off x="11133745" y="6096001"/>
            <a:ext cx="6966685" cy="656492"/>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02E9B834-5780-8846-B938-CCC3846E5770}"/>
              </a:ext>
            </a:extLst>
          </p:cNvPr>
          <p:cNvSpPr/>
          <p:nvPr/>
        </p:nvSpPr>
        <p:spPr>
          <a:xfrm>
            <a:off x="10541261" y="8925006"/>
            <a:ext cx="3854678" cy="651937"/>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4CB3FD14-681C-4140-A62C-29D3881C6CA5}"/>
              </a:ext>
            </a:extLst>
          </p:cNvPr>
          <p:cNvSpPr/>
          <p:nvPr/>
        </p:nvSpPr>
        <p:spPr>
          <a:xfrm>
            <a:off x="10541260" y="8925006"/>
            <a:ext cx="3854678" cy="651937"/>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81353FFD-A975-2648-8327-0873407D60F1}"/>
              </a:ext>
            </a:extLst>
          </p:cNvPr>
          <p:cNvSpPr/>
          <p:nvPr/>
        </p:nvSpPr>
        <p:spPr>
          <a:xfrm>
            <a:off x="20371569" y="10603232"/>
            <a:ext cx="2157048" cy="1026060"/>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724B03FC-C938-E346-ABC5-5FA966C49B9A}"/>
              </a:ext>
            </a:extLst>
          </p:cNvPr>
          <p:cNvSpPr/>
          <p:nvPr/>
        </p:nvSpPr>
        <p:spPr>
          <a:xfrm>
            <a:off x="20371568" y="10603232"/>
            <a:ext cx="2157048" cy="1026060"/>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6D30721B-7D45-D045-98EF-63EA7E509962}"/>
              </a:ext>
            </a:extLst>
          </p:cNvPr>
          <p:cNvSpPr/>
          <p:nvPr/>
        </p:nvSpPr>
        <p:spPr>
          <a:xfrm>
            <a:off x="12370061" y="4704698"/>
            <a:ext cx="4980094" cy="651937"/>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A888C03B-AC60-4E4C-9151-A7787051D036}"/>
              </a:ext>
            </a:extLst>
          </p:cNvPr>
          <p:cNvSpPr/>
          <p:nvPr/>
        </p:nvSpPr>
        <p:spPr>
          <a:xfrm>
            <a:off x="12370060" y="4704698"/>
            <a:ext cx="4980094" cy="651937"/>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56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PACKAGE SELECTION</a:t>
            </a:r>
          </a:p>
        </p:txBody>
      </p:sp>
      <p:sp>
        <p:nvSpPr>
          <p:cNvPr id="2" name="Text Placeholder 1">
            <a:extLst>
              <a:ext uri="{FF2B5EF4-FFF2-40B4-BE49-F238E27FC236}">
                <a16:creationId xmlns:a16="http://schemas.microsoft.com/office/drawing/2014/main" id="{96C8C016-E0C1-A140-A559-4A737753FF26}"/>
              </a:ext>
            </a:extLst>
          </p:cNvPr>
          <p:cNvSpPr>
            <a:spLocks noGrp="1"/>
          </p:cNvSpPr>
          <p:nvPr>
            <p:ph type="body" sz="quarter" idx="11"/>
          </p:nvPr>
        </p:nvSpPr>
        <p:spPr/>
        <p:txBody>
          <a:bodyPr/>
          <a:lstStyle/>
          <a:p>
            <a:r>
              <a:rPr lang="en-US" dirty="0"/>
              <a:t>STANDARD ENTRY</a:t>
            </a:r>
          </a:p>
        </p:txBody>
      </p:sp>
      <p:pic>
        <p:nvPicPr>
          <p:cNvPr id="7" name="Picture 6">
            <a:extLst>
              <a:ext uri="{FF2B5EF4-FFF2-40B4-BE49-F238E27FC236}">
                <a16:creationId xmlns:a16="http://schemas.microsoft.com/office/drawing/2014/main" id="{C196EF8D-E8F4-4EAD-BA23-FC24EC1B3D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865" t="5631" r="9341" b="22421"/>
          <a:stretch/>
        </p:blipFill>
        <p:spPr>
          <a:xfrm>
            <a:off x="6119445" y="3177767"/>
            <a:ext cx="14583509" cy="9241564"/>
          </a:xfrm>
          <a:prstGeom prst="rect">
            <a:avLst/>
          </a:prstGeom>
        </p:spPr>
      </p:pic>
      <p:sp>
        <p:nvSpPr>
          <p:cNvPr id="6" name="Rectangle 5">
            <a:extLst>
              <a:ext uri="{FF2B5EF4-FFF2-40B4-BE49-F238E27FC236}">
                <a16:creationId xmlns:a16="http://schemas.microsoft.com/office/drawing/2014/main" id="{CD7DF9F5-3192-4859-9D37-412C669672CA}"/>
              </a:ext>
            </a:extLst>
          </p:cNvPr>
          <p:cNvSpPr/>
          <p:nvPr/>
        </p:nvSpPr>
        <p:spPr>
          <a:xfrm>
            <a:off x="1809382" y="4898127"/>
            <a:ext cx="3956623" cy="5329151"/>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p>
            <a:pPr marL="365669">
              <a:spcBef>
                <a:spcPct val="20000"/>
              </a:spcBef>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You can select the appropriate service package from the dropdown on the top of the screen. </a:t>
            </a:r>
          </a:p>
          <a:p>
            <a:pPr marL="365669">
              <a:spcBef>
                <a:spcPct val="20000"/>
              </a:spcBef>
            </a:pPr>
            <a:endPar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65669">
              <a:spcBef>
                <a:spcPct val="20000"/>
              </a:spcBef>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Package price will show if applicable and your estimated  running total can be found at the top right of the screen. </a:t>
            </a:r>
          </a:p>
        </p:txBody>
      </p:sp>
    </p:spTree>
    <p:extLst>
      <p:ext uri="{BB962C8B-B14F-4D97-AF65-F5344CB8AC3E}">
        <p14:creationId xmlns:p14="http://schemas.microsoft.com/office/powerpoint/2010/main" val="204928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PACKAGE SELECTION</a:t>
            </a:r>
          </a:p>
        </p:txBody>
      </p:sp>
      <p:sp>
        <p:nvSpPr>
          <p:cNvPr id="4" name="Text Placeholder 3">
            <a:extLst>
              <a:ext uri="{FF2B5EF4-FFF2-40B4-BE49-F238E27FC236}">
                <a16:creationId xmlns:a16="http://schemas.microsoft.com/office/drawing/2014/main" id="{93201450-7159-204E-AE63-951AD04D8BB5}"/>
              </a:ext>
            </a:extLst>
          </p:cNvPr>
          <p:cNvSpPr>
            <a:spLocks noGrp="1"/>
          </p:cNvSpPr>
          <p:nvPr>
            <p:ph type="body" sz="quarter" idx="11"/>
          </p:nvPr>
        </p:nvSpPr>
        <p:spPr>
          <a:xfrm>
            <a:off x="1676400" y="1736013"/>
            <a:ext cx="10600311" cy="475381"/>
          </a:xfrm>
        </p:spPr>
        <p:txBody>
          <a:bodyPr/>
          <a:lstStyle/>
          <a:p>
            <a:r>
              <a:rPr lang="en-US" dirty="0"/>
              <a:t>STANDARD ENTRY</a:t>
            </a:r>
          </a:p>
        </p:txBody>
      </p:sp>
      <p:sp>
        <p:nvSpPr>
          <p:cNvPr id="6" name="Rectangle 3">
            <a:extLst>
              <a:ext uri="{FF2B5EF4-FFF2-40B4-BE49-F238E27FC236}">
                <a16:creationId xmlns:a16="http://schemas.microsoft.com/office/drawing/2014/main" id="{099CFEA1-0F03-45E3-BC3F-FC67CE5763C9}"/>
              </a:ext>
            </a:extLst>
          </p:cNvPr>
          <p:cNvSpPr txBox="1">
            <a:spLocks noChangeArrowheads="1"/>
          </p:cNvSpPr>
          <p:nvPr/>
        </p:nvSpPr>
        <p:spPr>
          <a:xfrm>
            <a:off x="1675963" y="5509366"/>
            <a:ext cx="7257022" cy="508921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Choosing a package will automatically select the appropriate services included in that package below. </a:t>
            </a:r>
          </a:p>
          <a:p>
            <a:pPr marL="182834" indent="0">
              <a:buNone/>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You can add services by checking the box next to the individual service.</a:t>
            </a:r>
          </a:p>
          <a:p>
            <a:pPr marL="182834" indent="0">
              <a:buNone/>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indent="0">
              <a:buNone/>
            </a:pPr>
            <a:r>
              <a:rPr lang="en-US" altLang="en-US" sz="2599" i="1" dirty="0">
                <a:solidFill>
                  <a:schemeClr val="bg1"/>
                </a:solidFill>
                <a:latin typeface="Tahoma" panose="020B0604030504040204" pitchFamily="34" charset="0"/>
                <a:ea typeface="Tahoma" panose="020B0604030504040204" pitchFamily="34" charset="0"/>
                <a:cs typeface="Tahoma" panose="020B0604030504040204" pitchFamily="34" charset="0"/>
              </a:rPr>
              <a:t>*Keep in mind that the National Sex Offender Search will automatically be run when the National Criminal History is ordered, as it is included.</a:t>
            </a:r>
          </a:p>
        </p:txBody>
      </p:sp>
      <p:pic>
        <p:nvPicPr>
          <p:cNvPr id="15" name="Picture 14">
            <a:extLst>
              <a:ext uri="{FF2B5EF4-FFF2-40B4-BE49-F238E27FC236}">
                <a16:creationId xmlns:a16="http://schemas.microsoft.com/office/drawing/2014/main" id="{F49BD48E-230E-6B4B-8C0F-A6C954FEDD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821" t="5176" r="9391"/>
          <a:stretch/>
        </p:blipFill>
        <p:spPr>
          <a:xfrm>
            <a:off x="10905616" y="893707"/>
            <a:ext cx="13126692" cy="11928585"/>
          </a:xfrm>
          <a:prstGeom prst="rect">
            <a:avLst/>
          </a:prstGeom>
        </p:spPr>
      </p:pic>
    </p:spTree>
    <p:extLst>
      <p:ext uri="{BB962C8B-B14F-4D97-AF65-F5344CB8AC3E}">
        <p14:creationId xmlns:p14="http://schemas.microsoft.com/office/powerpoint/2010/main" val="356535739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REQUEST OUTLINE</a:t>
            </a:r>
          </a:p>
        </p:txBody>
      </p:sp>
      <p:sp>
        <p:nvSpPr>
          <p:cNvPr id="2" name="Text Placeholder 1">
            <a:extLst>
              <a:ext uri="{FF2B5EF4-FFF2-40B4-BE49-F238E27FC236}">
                <a16:creationId xmlns:a16="http://schemas.microsoft.com/office/drawing/2014/main" id="{91821FD7-CF5D-BF4B-AB40-313F8C2734FE}"/>
              </a:ext>
            </a:extLst>
          </p:cNvPr>
          <p:cNvSpPr>
            <a:spLocks noGrp="1"/>
          </p:cNvSpPr>
          <p:nvPr>
            <p:ph type="body" sz="quarter" idx="11"/>
          </p:nvPr>
        </p:nvSpPr>
        <p:spPr/>
        <p:txBody>
          <a:bodyPr/>
          <a:lstStyle/>
          <a:p>
            <a:r>
              <a:rPr lang="en-US" dirty="0"/>
              <a:t>STANDARD ENTRY</a:t>
            </a:r>
          </a:p>
        </p:txBody>
      </p:sp>
      <p:pic>
        <p:nvPicPr>
          <p:cNvPr id="4" name="Picture 3">
            <a:extLst>
              <a:ext uri="{FF2B5EF4-FFF2-40B4-BE49-F238E27FC236}">
                <a16:creationId xmlns:a16="http://schemas.microsoft.com/office/drawing/2014/main" id="{A2EE3465-230D-4CB2-83DB-89FA9F3BFE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671"/>
          <a:stretch/>
        </p:blipFill>
        <p:spPr>
          <a:xfrm>
            <a:off x="2778372" y="3276600"/>
            <a:ext cx="18792093" cy="9105900"/>
          </a:xfrm>
          <a:prstGeom prst="rect">
            <a:avLst/>
          </a:prstGeom>
        </p:spPr>
      </p:pic>
    </p:spTree>
    <p:extLst>
      <p:ext uri="{BB962C8B-B14F-4D97-AF65-F5344CB8AC3E}">
        <p14:creationId xmlns:p14="http://schemas.microsoft.com/office/powerpoint/2010/main" val="170314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CURRENT ADDRESS</a:t>
            </a:r>
          </a:p>
        </p:txBody>
      </p:sp>
      <p:sp>
        <p:nvSpPr>
          <p:cNvPr id="2" name="Text Placeholder 1">
            <a:extLst>
              <a:ext uri="{FF2B5EF4-FFF2-40B4-BE49-F238E27FC236}">
                <a16:creationId xmlns:a16="http://schemas.microsoft.com/office/drawing/2014/main" id="{10B01322-5BF2-7C4C-9D61-E1D1A8A5936E}"/>
              </a:ext>
            </a:extLst>
          </p:cNvPr>
          <p:cNvSpPr>
            <a:spLocks noGrp="1"/>
          </p:cNvSpPr>
          <p:nvPr>
            <p:ph type="body" sz="quarter" idx="11"/>
          </p:nvPr>
        </p:nvSpPr>
        <p:spPr/>
        <p:txBody>
          <a:bodyPr/>
          <a:lstStyle/>
          <a:p>
            <a:r>
              <a:rPr lang="en-US" dirty="0"/>
              <a:t>STANDARD ENTRY</a:t>
            </a:r>
          </a:p>
        </p:txBody>
      </p:sp>
      <p:pic>
        <p:nvPicPr>
          <p:cNvPr id="11" name="Picture 10">
            <a:extLst>
              <a:ext uri="{FF2B5EF4-FFF2-40B4-BE49-F238E27FC236}">
                <a16:creationId xmlns:a16="http://schemas.microsoft.com/office/drawing/2014/main" id="{99265075-63E1-DA43-B0C4-A97CCD7B58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671"/>
          <a:stretch/>
        </p:blipFill>
        <p:spPr>
          <a:xfrm>
            <a:off x="1863972" y="3276600"/>
            <a:ext cx="18792093" cy="9105900"/>
          </a:xfrm>
          <a:prstGeom prst="rect">
            <a:avLst/>
          </a:prstGeom>
        </p:spPr>
      </p:pic>
      <p:sp>
        <p:nvSpPr>
          <p:cNvPr id="6" name="Rectangle 5">
            <a:extLst>
              <a:ext uri="{FF2B5EF4-FFF2-40B4-BE49-F238E27FC236}">
                <a16:creationId xmlns:a16="http://schemas.microsoft.com/office/drawing/2014/main" id="{4D9A484E-1E4C-4EB0-B23E-084AB38B73D6}"/>
              </a:ext>
            </a:extLst>
          </p:cNvPr>
          <p:cNvSpPr/>
          <p:nvPr/>
        </p:nvSpPr>
        <p:spPr>
          <a:xfrm>
            <a:off x="19553848" y="6304814"/>
            <a:ext cx="3218679" cy="4785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34"/>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The current address you selected during the SSN Trace process will pre-populate here. If it was correct, you can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next</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If not, please update it before clicking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next</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55573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ser experience">
            <a:extLst>
              <a:ext uri="{FF2B5EF4-FFF2-40B4-BE49-F238E27FC236}">
                <a16:creationId xmlns:a16="http://schemas.microsoft.com/office/drawing/2014/main" id="{22D7F5CE-7544-45F8-80A7-D2EDB8EFF6CC}"/>
              </a:ext>
            </a:extLst>
          </p:cNvPr>
          <p:cNvPicPr>
            <a:picLocks noGrp="1" noChangeAspect="1" noChangeArrowheads="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bwMode="auto">
          <a:xfrm>
            <a:off x="16248185" y="0"/>
            <a:ext cx="8129465" cy="13715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ACE93F-2123-3144-9D65-B1EAEAE2CFB7}"/>
              </a:ext>
            </a:extLst>
          </p:cNvPr>
          <p:cNvSpPr>
            <a:spLocks noGrp="1"/>
          </p:cNvSpPr>
          <p:nvPr>
            <p:ph type="title"/>
          </p:nvPr>
        </p:nvSpPr>
        <p:spPr>
          <a:xfrm>
            <a:off x="1676400" y="6430214"/>
            <a:ext cx="15319512" cy="2651125"/>
          </a:xfrm>
        </p:spPr>
        <p:txBody>
          <a:bodyPr/>
          <a:lstStyle/>
          <a:p>
            <a:r>
              <a:rPr lang="en-US" dirty="0"/>
              <a:t>STANDARD ENTRY</a:t>
            </a:r>
          </a:p>
        </p:txBody>
      </p:sp>
    </p:spTree>
    <p:extLst>
      <p:ext uri="{BB962C8B-B14F-4D97-AF65-F5344CB8AC3E}">
        <p14:creationId xmlns:p14="http://schemas.microsoft.com/office/powerpoint/2010/main" val="3208408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ADDING CRIMINAL JURISDICTIONS</a:t>
            </a:r>
          </a:p>
        </p:txBody>
      </p:sp>
      <p:sp>
        <p:nvSpPr>
          <p:cNvPr id="2" name="Text Placeholder 1">
            <a:extLst>
              <a:ext uri="{FF2B5EF4-FFF2-40B4-BE49-F238E27FC236}">
                <a16:creationId xmlns:a16="http://schemas.microsoft.com/office/drawing/2014/main" id="{68BA804F-D6C8-7D46-825E-E3A38C4C25CB}"/>
              </a:ext>
            </a:extLst>
          </p:cNvPr>
          <p:cNvSpPr>
            <a:spLocks noGrp="1"/>
          </p:cNvSpPr>
          <p:nvPr>
            <p:ph type="body" sz="quarter" idx="11"/>
          </p:nvPr>
        </p:nvSpPr>
        <p:spPr/>
        <p:txBody>
          <a:bodyPr/>
          <a:lstStyle/>
          <a:p>
            <a:r>
              <a:rPr lang="en-US" dirty="0"/>
              <a:t>STANDARD ENTRY</a:t>
            </a:r>
          </a:p>
        </p:txBody>
      </p:sp>
      <p:sp>
        <p:nvSpPr>
          <p:cNvPr id="7" name="Rectangle 3">
            <a:extLst>
              <a:ext uri="{FF2B5EF4-FFF2-40B4-BE49-F238E27FC236}">
                <a16:creationId xmlns:a16="http://schemas.microsoft.com/office/drawing/2014/main" id="{89BC7D1F-911C-4187-A3AB-B2949150B35D}"/>
              </a:ext>
            </a:extLst>
          </p:cNvPr>
          <p:cNvSpPr txBox="1">
            <a:spLocks noChangeArrowheads="1"/>
          </p:cNvSpPr>
          <p:nvPr/>
        </p:nvSpPr>
        <p:spPr>
          <a:xfrm>
            <a:off x="1944897" y="5605375"/>
            <a:ext cx="6425380" cy="4529189"/>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Jurisdictions discovered by the SSN Trace will populate automatically with the appropriate search. If you need to add a jurisdiction, there will be an additional jurisdiction space to do so automatically.  </a:t>
            </a:r>
          </a:p>
          <a:p>
            <a:pPr marL="182834" indent="0">
              <a:buNone/>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As jurisdictions are added, the estimated total will update, taking mandatory fees into consideration as well as jurisdiction costs (if applicable). </a:t>
            </a:r>
          </a:p>
        </p:txBody>
      </p:sp>
      <p:pic>
        <p:nvPicPr>
          <p:cNvPr id="4" name="Picture 3">
            <a:extLst>
              <a:ext uri="{FF2B5EF4-FFF2-40B4-BE49-F238E27FC236}">
                <a16:creationId xmlns:a16="http://schemas.microsoft.com/office/drawing/2014/main" id="{989E0A77-E61E-4737-A326-FA36CC8B1A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930"/>
          <a:stretch/>
        </p:blipFill>
        <p:spPr>
          <a:xfrm>
            <a:off x="9938940" y="1151236"/>
            <a:ext cx="13600998" cy="11673809"/>
          </a:xfrm>
          <a:prstGeom prst="rect">
            <a:avLst/>
          </a:prstGeom>
        </p:spPr>
      </p:pic>
    </p:spTree>
    <p:extLst>
      <p:ext uri="{BB962C8B-B14F-4D97-AF65-F5344CB8AC3E}">
        <p14:creationId xmlns:p14="http://schemas.microsoft.com/office/powerpoint/2010/main" val="10796481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MVR</a:t>
            </a:r>
          </a:p>
        </p:txBody>
      </p:sp>
      <p:sp>
        <p:nvSpPr>
          <p:cNvPr id="4" name="Text Placeholder 3">
            <a:extLst>
              <a:ext uri="{FF2B5EF4-FFF2-40B4-BE49-F238E27FC236}">
                <a16:creationId xmlns:a16="http://schemas.microsoft.com/office/drawing/2014/main" id="{C3D0E416-A799-F346-A0EF-0FBFE8F39D4B}"/>
              </a:ext>
            </a:extLst>
          </p:cNvPr>
          <p:cNvSpPr>
            <a:spLocks noGrp="1"/>
          </p:cNvSpPr>
          <p:nvPr>
            <p:ph type="body" sz="quarter" idx="11"/>
          </p:nvPr>
        </p:nvSpPr>
        <p:spPr/>
        <p:txBody>
          <a:bodyPr/>
          <a:lstStyle/>
          <a:p>
            <a:r>
              <a:rPr lang="en-US" dirty="0"/>
              <a:t>STANDARD ENTRY</a:t>
            </a:r>
          </a:p>
        </p:txBody>
      </p:sp>
      <p:pic>
        <p:nvPicPr>
          <p:cNvPr id="2" name="Picture 1">
            <a:extLst>
              <a:ext uri="{FF2B5EF4-FFF2-40B4-BE49-F238E27FC236}">
                <a16:creationId xmlns:a16="http://schemas.microsoft.com/office/drawing/2014/main" id="{732D2F60-2211-4D2F-909A-96279E0530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5" b="18695"/>
          <a:stretch/>
        </p:blipFill>
        <p:spPr>
          <a:xfrm>
            <a:off x="3049098" y="3276601"/>
            <a:ext cx="18279452" cy="9105900"/>
          </a:xfrm>
          <a:prstGeom prst="rect">
            <a:avLst/>
          </a:prstGeom>
        </p:spPr>
      </p:pic>
    </p:spTree>
    <p:extLst>
      <p:ext uri="{BB962C8B-B14F-4D97-AF65-F5344CB8AC3E}">
        <p14:creationId xmlns:p14="http://schemas.microsoft.com/office/powerpoint/2010/main" val="112744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PREVIOUS </a:t>
            </a:r>
            <a:br>
              <a:rPr lang="en-US" dirty="0"/>
            </a:br>
            <a:r>
              <a:rPr lang="en-US" dirty="0"/>
              <a:t>EMPLOYMENT </a:t>
            </a:r>
          </a:p>
        </p:txBody>
      </p:sp>
      <p:sp>
        <p:nvSpPr>
          <p:cNvPr id="4" name="Text Placeholder 3">
            <a:extLst>
              <a:ext uri="{FF2B5EF4-FFF2-40B4-BE49-F238E27FC236}">
                <a16:creationId xmlns:a16="http://schemas.microsoft.com/office/drawing/2014/main" id="{4387B608-D92F-A848-97D3-96830B053A89}"/>
              </a:ext>
            </a:extLst>
          </p:cNvPr>
          <p:cNvSpPr>
            <a:spLocks noGrp="1"/>
          </p:cNvSpPr>
          <p:nvPr>
            <p:ph type="body" sz="quarter" idx="11"/>
          </p:nvPr>
        </p:nvSpPr>
        <p:spPr/>
        <p:txBody>
          <a:bodyPr/>
          <a:lstStyle/>
          <a:p>
            <a:r>
              <a:rPr lang="en-US" dirty="0"/>
              <a:t>STANDARD ENTRY</a:t>
            </a:r>
          </a:p>
        </p:txBody>
      </p:sp>
      <p:sp>
        <p:nvSpPr>
          <p:cNvPr id="6" name="Rectangle 5">
            <a:extLst>
              <a:ext uri="{FF2B5EF4-FFF2-40B4-BE49-F238E27FC236}">
                <a16:creationId xmlns:a16="http://schemas.microsoft.com/office/drawing/2014/main" id="{4002F0DF-18D0-4DFE-9882-3ECCFA66AC20}"/>
              </a:ext>
            </a:extLst>
          </p:cNvPr>
          <p:cNvSpPr/>
          <p:nvPr/>
        </p:nvSpPr>
        <p:spPr>
          <a:xfrm>
            <a:off x="1676400" y="5294716"/>
            <a:ext cx="5281156" cy="3532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Please be as thorough as possible when providing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education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information you would like verified. Type out the full school name, branch and/or address, dates of attendance and/or graduation, degree type, and major as available.</a:t>
            </a:r>
          </a:p>
        </p:txBody>
      </p:sp>
      <p:pic>
        <p:nvPicPr>
          <p:cNvPr id="2" name="Picture 1">
            <a:extLst>
              <a:ext uri="{FF2B5EF4-FFF2-40B4-BE49-F238E27FC236}">
                <a16:creationId xmlns:a16="http://schemas.microsoft.com/office/drawing/2014/main" id="{110DD83C-8289-4342-9E49-485D511B90EE}"/>
              </a:ext>
            </a:extLst>
          </p:cNvPr>
          <p:cNvPicPr>
            <a:picLocks noChangeAspect="1"/>
          </p:cNvPicPr>
          <p:nvPr/>
        </p:nvPicPr>
        <p:blipFill>
          <a:blip r:embed="rId2"/>
          <a:stretch>
            <a:fillRect/>
          </a:stretch>
        </p:blipFill>
        <p:spPr>
          <a:xfrm>
            <a:off x="7344003" y="664997"/>
            <a:ext cx="16519020" cy="12386006"/>
          </a:xfrm>
          <a:prstGeom prst="rect">
            <a:avLst/>
          </a:prstGeom>
        </p:spPr>
      </p:pic>
    </p:spTree>
    <p:extLst>
      <p:ext uri="{BB962C8B-B14F-4D97-AF65-F5344CB8AC3E}">
        <p14:creationId xmlns:p14="http://schemas.microsoft.com/office/powerpoint/2010/main" val="100003200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288EDA-659B-DA41-BE62-4A07315727FA}"/>
              </a:ext>
            </a:extLst>
          </p:cNvPr>
          <p:cNvSpPr>
            <a:spLocks noGrp="1"/>
          </p:cNvSpPr>
          <p:nvPr>
            <p:ph sz="quarter" idx="14"/>
          </p:nvPr>
        </p:nvSpPr>
        <p:spPr/>
        <p:txBody>
          <a:bodyPr/>
          <a:lstStyle/>
          <a:p>
            <a:endParaRPr lang="en-US" dirty="0"/>
          </a:p>
        </p:txBody>
      </p:sp>
      <p:sp>
        <p:nvSpPr>
          <p:cNvPr id="3" name="Title 2"/>
          <p:cNvSpPr>
            <a:spLocks noGrp="1"/>
          </p:cNvSpPr>
          <p:nvPr>
            <p:ph type="title"/>
          </p:nvPr>
        </p:nvSpPr>
        <p:spPr/>
        <p:txBody>
          <a:bodyPr/>
          <a:lstStyle/>
          <a:p>
            <a:r>
              <a:rPr lang="en-US" dirty="0"/>
              <a:t>EDUCATION</a:t>
            </a:r>
          </a:p>
        </p:txBody>
      </p:sp>
      <p:sp>
        <p:nvSpPr>
          <p:cNvPr id="4" name="Text Placeholder 3">
            <a:extLst>
              <a:ext uri="{FF2B5EF4-FFF2-40B4-BE49-F238E27FC236}">
                <a16:creationId xmlns:a16="http://schemas.microsoft.com/office/drawing/2014/main" id="{A5D9B61C-5F27-E74A-BCFA-A0EE00BF5F9F}"/>
              </a:ext>
            </a:extLst>
          </p:cNvPr>
          <p:cNvSpPr>
            <a:spLocks noGrp="1"/>
          </p:cNvSpPr>
          <p:nvPr>
            <p:ph type="body" sz="quarter" idx="11"/>
          </p:nvPr>
        </p:nvSpPr>
        <p:spPr/>
        <p:txBody>
          <a:bodyPr/>
          <a:lstStyle/>
          <a:p>
            <a:r>
              <a:rPr lang="en-US" dirty="0"/>
              <a:t>STANDARD ENTRY</a:t>
            </a:r>
          </a:p>
        </p:txBody>
      </p:sp>
      <p:pic>
        <p:nvPicPr>
          <p:cNvPr id="2" name="Picture 1">
            <a:extLst>
              <a:ext uri="{FF2B5EF4-FFF2-40B4-BE49-F238E27FC236}">
                <a16:creationId xmlns:a16="http://schemas.microsoft.com/office/drawing/2014/main" id="{9B7259DD-9C3E-47DF-9A9B-4841F91607E1}"/>
              </a:ext>
            </a:extLst>
          </p:cNvPr>
          <p:cNvPicPr>
            <a:picLocks noChangeAspect="1"/>
          </p:cNvPicPr>
          <p:nvPr/>
        </p:nvPicPr>
        <p:blipFill>
          <a:blip r:embed="rId3"/>
          <a:stretch>
            <a:fillRect/>
          </a:stretch>
        </p:blipFill>
        <p:spPr>
          <a:xfrm>
            <a:off x="7279640" y="521419"/>
            <a:ext cx="16382763" cy="12406867"/>
          </a:xfrm>
          <a:prstGeom prst="rect">
            <a:avLst/>
          </a:prstGeom>
        </p:spPr>
      </p:pic>
    </p:spTree>
    <p:extLst>
      <p:ext uri="{BB962C8B-B14F-4D97-AF65-F5344CB8AC3E}">
        <p14:creationId xmlns:p14="http://schemas.microsoft.com/office/powerpoint/2010/main" val="25803169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CEB1-730E-49C8-B1F4-381802DE8051}"/>
              </a:ext>
            </a:extLst>
          </p:cNvPr>
          <p:cNvSpPr>
            <a:spLocks noGrp="1"/>
          </p:cNvSpPr>
          <p:nvPr>
            <p:ph type="title"/>
          </p:nvPr>
        </p:nvSpPr>
        <p:spPr/>
        <p:txBody>
          <a:bodyPr/>
          <a:lstStyle/>
          <a:p>
            <a:r>
              <a:rPr lang="en-US" dirty="0"/>
              <a:t>OCCUPATIONAL HEALTH </a:t>
            </a:r>
          </a:p>
        </p:txBody>
      </p:sp>
      <p:sp>
        <p:nvSpPr>
          <p:cNvPr id="2" name="Text Placeholder 1">
            <a:extLst>
              <a:ext uri="{FF2B5EF4-FFF2-40B4-BE49-F238E27FC236}">
                <a16:creationId xmlns:a16="http://schemas.microsoft.com/office/drawing/2014/main" id="{A039F854-6BB3-044C-A205-F188983E2EA9}"/>
              </a:ext>
            </a:extLst>
          </p:cNvPr>
          <p:cNvSpPr>
            <a:spLocks noGrp="1"/>
          </p:cNvSpPr>
          <p:nvPr>
            <p:ph type="body" sz="quarter" idx="11"/>
          </p:nvPr>
        </p:nvSpPr>
        <p:spPr/>
        <p:txBody>
          <a:bodyPr/>
          <a:lstStyle/>
          <a:p>
            <a:r>
              <a:rPr lang="en-US" dirty="0"/>
              <a:t>STANDARD ENTRY</a:t>
            </a:r>
          </a:p>
        </p:txBody>
      </p:sp>
      <p:pic>
        <p:nvPicPr>
          <p:cNvPr id="7" name="Picture 6">
            <a:extLst>
              <a:ext uri="{FF2B5EF4-FFF2-40B4-BE49-F238E27FC236}">
                <a16:creationId xmlns:a16="http://schemas.microsoft.com/office/drawing/2014/main" id="{320C1318-455A-479C-899F-770A0DA414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710"/>
          <a:stretch/>
        </p:blipFill>
        <p:spPr>
          <a:xfrm>
            <a:off x="2752412" y="3276600"/>
            <a:ext cx="18872826" cy="9105900"/>
          </a:xfrm>
          <a:prstGeom prst="rect">
            <a:avLst/>
          </a:prstGeom>
        </p:spPr>
      </p:pic>
    </p:spTree>
    <p:extLst>
      <p:ext uri="{BB962C8B-B14F-4D97-AF65-F5344CB8AC3E}">
        <p14:creationId xmlns:p14="http://schemas.microsoft.com/office/powerpoint/2010/main" val="34248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REVIEW REQUEST</a:t>
            </a:r>
          </a:p>
        </p:txBody>
      </p:sp>
      <p:sp>
        <p:nvSpPr>
          <p:cNvPr id="4" name="Text Placeholder 3">
            <a:extLst>
              <a:ext uri="{FF2B5EF4-FFF2-40B4-BE49-F238E27FC236}">
                <a16:creationId xmlns:a16="http://schemas.microsoft.com/office/drawing/2014/main" id="{6FF2412E-63A0-A24B-8356-31F7A3100492}"/>
              </a:ext>
            </a:extLst>
          </p:cNvPr>
          <p:cNvSpPr>
            <a:spLocks noGrp="1"/>
          </p:cNvSpPr>
          <p:nvPr>
            <p:ph type="body" sz="quarter" idx="11"/>
          </p:nvPr>
        </p:nvSpPr>
        <p:spPr/>
        <p:txBody>
          <a:bodyPr/>
          <a:lstStyle/>
          <a:p>
            <a:r>
              <a:rPr lang="en-US" dirty="0"/>
              <a:t>STANDARD ENTRY</a:t>
            </a:r>
          </a:p>
        </p:txBody>
      </p:sp>
      <p:sp>
        <p:nvSpPr>
          <p:cNvPr id="6" name="Rectangle 5">
            <a:extLst>
              <a:ext uri="{FF2B5EF4-FFF2-40B4-BE49-F238E27FC236}">
                <a16:creationId xmlns:a16="http://schemas.microsoft.com/office/drawing/2014/main" id="{261CEAC1-6072-4411-B59C-6AC413866DA5}"/>
              </a:ext>
            </a:extLst>
          </p:cNvPr>
          <p:cNvSpPr/>
          <p:nvPr/>
        </p:nvSpPr>
        <p:spPr>
          <a:xfrm>
            <a:off x="16785703" y="3077864"/>
            <a:ext cx="5915546" cy="956890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spAutoFit/>
          </a:bodyPr>
          <a:lstStyle/>
          <a:p>
            <a:pPr marL="182834"/>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When all service screens have been completed, the system will bring you to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review &amp; submit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screen.  </a:t>
            </a:r>
          </a:p>
          <a:p>
            <a:pPr marL="182834"/>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Any missing information will be indicated with a big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red</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box prompting you to repair something.  You will need to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repair</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to go back and resolve missing/incorrect data before you can submit.</a:t>
            </a:r>
          </a:p>
          <a:p>
            <a:pPr marL="182834"/>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If an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orange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box appears, it means that something that could delay results is missing, but it is not required before submitting.</a:t>
            </a:r>
          </a:p>
          <a:p>
            <a:pPr marL="182834"/>
            <a:endParaRPr 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As you can see above, the price forecast can also be expanded and pinned to the sidebar by clicking on the dropdown arrow and clicking the pin.</a:t>
            </a:r>
          </a:p>
          <a:p>
            <a:pPr marL="182834"/>
            <a:endParaRPr 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a:r>
              <a:rPr lang="en-US" sz="2599" i="1" dirty="0">
                <a:solidFill>
                  <a:schemeClr val="bg1"/>
                </a:solidFill>
                <a:latin typeface="Tahoma" panose="020B0604030504040204" pitchFamily="34" charset="0"/>
                <a:ea typeface="Tahoma" panose="020B0604030504040204" pitchFamily="34" charset="0"/>
                <a:cs typeface="Tahoma" panose="020B0604030504040204" pitchFamily="34" charset="0"/>
              </a:rPr>
              <a:t>Prices will vary from what is shown.</a:t>
            </a:r>
          </a:p>
        </p:txBody>
      </p:sp>
      <p:pic>
        <p:nvPicPr>
          <p:cNvPr id="2" name="Picture 1">
            <a:extLst>
              <a:ext uri="{FF2B5EF4-FFF2-40B4-BE49-F238E27FC236}">
                <a16:creationId xmlns:a16="http://schemas.microsoft.com/office/drawing/2014/main" id="{E6694DE9-069B-4201-8225-F7D6E68F8F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12" b="1141"/>
          <a:stretch/>
        </p:blipFill>
        <p:spPr>
          <a:xfrm>
            <a:off x="2821759" y="3271550"/>
            <a:ext cx="13613995" cy="9181528"/>
          </a:xfrm>
          <a:prstGeom prst="rect">
            <a:avLst/>
          </a:prstGeom>
        </p:spPr>
      </p:pic>
    </p:spTree>
    <p:extLst>
      <p:ext uri="{BB962C8B-B14F-4D97-AF65-F5344CB8AC3E}">
        <p14:creationId xmlns:p14="http://schemas.microsoft.com/office/powerpoint/2010/main" val="210187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CORRECTING</a:t>
            </a:r>
            <a:br>
              <a:rPr lang="en-US" dirty="0"/>
            </a:br>
            <a:r>
              <a:rPr lang="en-US" dirty="0"/>
              <a:t>ERRORS </a:t>
            </a:r>
          </a:p>
        </p:txBody>
      </p:sp>
      <p:sp>
        <p:nvSpPr>
          <p:cNvPr id="5" name="Text Placeholder 4">
            <a:extLst>
              <a:ext uri="{FF2B5EF4-FFF2-40B4-BE49-F238E27FC236}">
                <a16:creationId xmlns:a16="http://schemas.microsoft.com/office/drawing/2014/main" id="{9D696854-9A56-5C47-B47B-2E91B5432712}"/>
              </a:ext>
            </a:extLst>
          </p:cNvPr>
          <p:cNvSpPr>
            <a:spLocks noGrp="1"/>
          </p:cNvSpPr>
          <p:nvPr>
            <p:ph type="body" sz="quarter" idx="11"/>
          </p:nvPr>
        </p:nvSpPr>
        <p:spPr/>
        <p:txBody>
          <a:bodyPr/>
          <a:lstStyle/>
          <a:p>
            <a:r>
              <a:rPr lang="en-US" dirty="0"/>
              <a:t>STANDARD ENTRY</a:t>
            </a:r>
          </a:p>
        </p:txBody>
      </p:sp>
      <p:pic>
        <p:nvPicPr>
          <p:cNvPr id="2" name="Picture 1">
            <a:extLst>
              <a:ext uri="{FF2B5EF4-FFF2-40B4-BE49-F238E27FC236}">
                <a16:creationId xmlns:a16="http://schemas.microsoft.com/office/drawing/2014/main" id="{9B273886-EB89-4A27-893F-B90283A4CC15}"/>
              </a:ext>
            </a:extLst>
          </p:cNvPr>
          <p:cNvPicPr>
            <a:picLocks noChangeAspect="1"/>
          </p:cNvPicPr>
          <p:nvPr/>
        </p:nvPicPr>
        <p:blipFill>
          <a:blip r:embed="rId3"/>
          <a:stretch>
            <a:fillRect/>
          </a:stretch>
        </p:blipFill>
        <p:spPr>
          <a:xfrm>
            <a:off x="7151076" y="714513"/>
            <a:ext cx="16764428" cy="12286973"/>
          </a:xfrm>
          <a:prstGeom prst="rect">
            <a:avLst/>
          </a:prstGeom>
        </p:spPr>
      </p:pic>
      <p:sp>
        <p:nvSpPr>
          <p:cNvPr id="9" name="Rectangle 3"/>
          <p:cNvSpPr txBox="1">
            <a:spLocks noChangeArrowheads="1"/>
          </p:cNvSpPr>
          <p:nvPr/>
        </p:nvSpPr>
        <p:spPr>
          <a:xfrm>
            <a:off x="3624627" y="5499898"/>
            <a:ext cx="6703854" cy="892296"/>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Correct any errors found before returning to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review &amp; submit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page</a:t>
            </a:r>
          </a:p>
        </p:txBody>
      </p:sp>
      <p:sp>
        <p:nvSpPr>
          <p:cNvPr id="11" name="Rounded Rectangle 10">
            <a:extLst>
              <a:ext uri="{FF2B5EF4-FFF2-40B4-BE49-F238E27FC236}">
                <a16:creationId xmlns:a16="http://schemas.microsoft.com/office/drawing/2014/main" id="{2BEB88E1-6734-DD4E-A38B-6AE338F20640}"/>
              </a:ext>
            </a:extLst>
          </p:cNvPr>
          <p:cNvSpPr/>
          <p:nvPr/>
        </p:nvSpPr>
        <p:spPr>
          <a:xfrm>
            <a:off x="14017662" y="694342"/>
            <a:ext cx="6825970" cy="1026060"/>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053ACB0D-C9B1-284E-8D75-A086170965FD}"/>
              </a:ext>
            </a:extLst>
          </p:cNvPr>
          <p:cNvSpPr/>
          <p:nvPr/>
        </p:nvSpPr>
        <p:spPr>
          <a:xfrm>
            <a:off x="14017661" y="694342"/>
            <a:ext cx="6825970" cy="1026060"/>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37789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F92DC-ACAD-4C26-AB19-5C9C41E2BA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36" b="26664"/>
          <a:stretch/>
        </p:blipFill>
        <p:spPr>
          <a:xfrm>
            <a:off x="2052952" y="3276601"/>
            <a:ext cx="20262850" cy="8835142"/>
          </a:xfrm>
          <a:prstGeom prst="rect">
            <a:avLst/>
          </a:prstGeom>
        </p:spPr>
      </p:pic>
      <p:sp>
        <p:nvSpPr>
          <p:cNvPr id="3" name="Title 2"/>
          <p:cNvSpPr>
            <a:spLocks noGrp="1"/>
          </p:cNvSpPr>
          <p:nvPr>
            <p:ph type="title"/>
          </p:nvPr>
        </p:nvSpPr>
        <p:spPr/>
        <p:txBody>
          <a:bodyPr/>
          <a:lstStyle/>
          <a:p>
            <a:r>
              <a:rPr lang="en-US" dirty="0"/>
              <a:t>SUBMIT REQUEST</a:t>
            </a:r>
          </a:p>
        </p:txBody>
      </p:sp>
      <p:sp>
        <p:nvSpPr>
          <p:cNvPr id="4" name="Text Placeholder 3">
            <a:extLst>
              <a:ext uri="{FF2B5EF4-FFF2-40B4-BE49-F238E27FC236}">
                <a16:creationId xmlns:a16="http://schemas.microsoft.com/office/drawing/2014/main" id="{3CACB676-3E20-A841-99DA-2853A80DBAA2}"/>
              </a:ext>
            </a:extLst>
          </p:cNvPr>
          <p:cNvSpPr>
            <a:spLocks noGrp="1"/>
          </p:cNvSpPr>
          <p:nvPr>
            <p:ph type="body" sz="quarter" idx="11"/>
          </p:nvPr>
        </p:nvSpPr>
        <p:spPr/>
        <p:txBody>
          <a:bodyPr/>
          <a:lstStyle/>
          <a:p>
            <a:r>
              <a:rPr lang="en-US" dirty="0"/>
              <a:t>STANDARD ENTRY</a:t>
            </a:r>
          </a:p>
        </p:txBody>
      </p:sp>
      <p:sp>
        <p:nvSpPr>
          <p:cNvPr id="22" name="Rectangle 21">
            <a:extLst>
              <a:ext uri="{FF2B5EF4-FFF2-40B4-BE49-F238E27FC236}">
                <a16:creationId xmlns:a16="http://schemas.microsoft.com/office/drawing/2014/main" id="{EB69F1CC-7D5D-4459-9E15-8F10C8996917}"/>
              </a:ext>
            </a:extLst>
          </p:cNvPr>
          <p:cNvSpPr/>
          <p:nvPr/>
        </p:nvSpPr>
        <p:spPr>
          <a:xfrm>
            <a:off x="4787115" y="11597862"/>
            <a:ext cx="14794523" cy="1569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spAutoFit/>
          </a:bodyPr>
          <a:lstStyle/>
          <a:p>
            <a:pPr marL="182834"/>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Once everything has been provided and reviewed (we strongly suggest that you double check the information by clicking on each arrow above), you will be able to submit your request by clicking on the blue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submit request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button on the right side of the screen.  </a:t>
            </a:r>
          </a:p>
        </p:txBody>
      </p:sp>
      <p:sp>
        <p:nvSpPr>
          <p:cNvPr id="16" name="Rounded Rectangle 15">
            <a:extLst>
              <a:ext uri="{FF2B5EF4-FFF2-40B4-BE49-F238E27FC236}">
                <a16:creationId xmlns:a16="http://schemas.microsoft.com/office/drawing/2014/main" id="{58AB2099-C123-3D44-B8C2-72BFFB50350C}"/>
              </a:ext>
            </a:extLst>
          </p:cNvPr>
          <p:cNvSpPr/>
          <p:nvPr/>
        </p:nvSpPr>
        <p:spPr>
          <a:xfrm>
            <a:off x="18475569" y="4431323"/>
            <a:ext cx="3235569" cy="829448"/>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AD47E86D-F14F-9D40-BA68-5A49417EA358}"/>
              </a:ext>
            </a:extLst>
          </p:cNvPr>
          <p:cNvSpPr/>
          <p:nvPr/>
        </p:nvSpPr>
        <p:spPr>
          <a:xfrm>
            <a:off x="18475568" y="4431323"/>
            <a:ext cx="3235569" cy="829448"/>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758B250B-457D-B34C-BEB2-783024FD8694}"/>
              </a:ext>
            </a:extLst>
          </p:cNvPr>
          <p:cNvSpPr/>
          <p:nvPr/>
        </p:nvSpPr>
        <p:spPr>
          <a:xfrm>
            <a:off x="17115692" y="8487508"/>
            <a:ext cx="4126524" cy="829448"/>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C2E8FB7D-E7FE-2B49-A630-D9375DFC0A69}"/>
              </a:ext>
            </a:extLst>
          </p:cNvPr>
          <p:cNvSpPr/>
          <p:nvPr/>
        </p:nvSpPr>
        <p:spPr>
          <a:xfrm>
            <a:off x="17115691" y="8487508"/>
            <a:ext cx="4126524" cy="829448"/>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4903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2DB38-7774-4EBD-B678-2E790D665691}"/>
              </a:ext>
            </a:extLst>
          </p:cNvPr>
          <p:cNvSpPr>
            <a:spLocks noGrp="1"/>
          </p:cNvSpPr>
          <p:nvPr>
            <p:ph type="title"/>
          </p:nvPr>
        </p:nvSpPr>
        <p:spPr/>
        <p:txBody>
          <a:bodyPr/>
          <a:lstStyle/>
          <a:p>
            <a:r>
              <a:rPr lang="en-US" dirty="0"/>
              <a:t>SCHEDULING A DRUG TEST</a:t>
            </a:r>
          </a:p>
        </p:txBody>
      </p:sp>
      <p:sp>
        <p:nvSpPr>
          <p:cNvPr id="2" name="Text Placeholder 1">
            <a:extLst>
              <a:ext uri="{FF2B5EF4-FFF2-40B4-BE49-F238E27FC236}">
                <a16:creationId xmlns:a16="http://schemas.microsoft.com/office/drawing/2014/main" id="{5CF9E9A8-8934-1349-9CB9-2297EEC8AAF2}"/>
              </a:ext>
            </a:extLst>
          </p:cNvPr>
          <p:cNvSpPr>
            <a:spLocks noGrp="1"/>
          </p:cNvSpPr>
          <p:nvPr>
            <p:ph type="body" sz="quarter" idx="11"/>
          </p:nvPr>
        </p:nvSpPr>
        <p:spPr/>
        <p:txBody>
          <a:bodyPr/>
          <a:lstStyle/>
          <a:p>
            <a:r>
              <a:rPr lang="en-US" dirty="0"/>
              <a:t>STANDARD ENTRY</a:t>
            </a:r>
          </a:p>
        </p:txBody>
      </p:sp>
      <p:pic>
        <p:nvPicPr>
          <p:cNvPr id="5" name="Picture 4">
            <a:extLst>
              <a:ext uri="{FF2B5EF4-FFF2-40B4-BE49-F238E27FC236}">
                <a16:creationId xmlns:a16="http://schemas.microsoft.com/office/drawing/2014/main" id="{4B3EE250-8A2D-408F-AD82-BDC62CF5F41B}"/>
              </a:ext>
            </a:extLst>
          </p:cNvPr>
          <p:cNvPicPr>
            <a:picLocks noChangeAspect="1"/>
          </p:cNvPicPr>
          <p:nvPr/>
        </p:nvPicPr>
        <p:blipFill>
          <a:blip r:embed="rId2"/>
          <a:stretch>
            <a:fillRect/>
          </a:stretch>
        </p:blipFill>
        <p:spPr>
          <a:xfrm>
            <a:off x="1673225" y="3276600"/>
            <a:ext cx="21336036" cy="8662542"/>
          </a:xfrm>
          <a:prstGeom prst="rect">
            <a:avLst/>
          </a:prstGeom>
        </p:spPr>
      </p:pic>
    </p:spTree>
    <p:extLst>
      <p:ext uri="{BB962C8B-B14F-4D97-AF65-F5344CB8AC3E}">
        <p14:creationId xmlns:p14="http://schemas.microsoft.com/office/powerpoint/2010/main" val="3852498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1CC9E8FD-8AAE-4B1D-8213-D03A3FD8FE61}"/>
              </a:ext>
            </a:extLst>
          </p:cNvPr>
          <p:cNvPicPr>
            <a:picLocks noGrp="1" noChangeAspect="1" noChangeArrowheads="1"/>
          </p:cNvPicPr>
          <p:nvPr>
            <p:ph type="pic" sz="quarter" idx="14"/>
          </p:nvPr>
        </p:nvPicPr>
        <p:blipFill rotWithShape="1">
          <a:blip r:embed="rId3" cstate="screen">
            <a:extLst>
              <a:ext uri="{28A0092B-C50C-407E-A947-70E740481C1C}">
                <a14:useLocalDpi xmlns:a14="http://schemas.microsoft.com/office/drawing/2010/main"/>
              </a:ext>
            </a:extLst>
          </a:blip>
          <a:srcRect b="-85"/>
          <a:stretch/>
        </p:blipFill>
        <p:spPr bwMode="auto">
          <a:xfrm>
            <a:off x="15685477" y="0"/>
            <a:ext cx="8692173" cy="13715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01A812-81AC-884A-A710-27DD94696DA9}"/>
              </a:ext>
            </a:extLst>
          </p:cNvPr>
          <p:cNvSpPr>
            <a:spLocks noGrp="1"/>
          </p:cNvSpPr>
          <p:nvPr>
            <p:ph type="title"/>
          </p:nvPr>
        </p:nvSpPr>
        <p:spPr>
          <a:xfrm>
            <a:off x="1676400" y="6148860"/>
            <a:ext cx="15319512" cy="2651125"/>
          </a:xfrm>
        </p:spPr>
        <p:txBody>
          <a:bodyPr/>
          <a:lstStyle/>
          <a:p>
            <a:r>
              <a:rPr lang="en-US" dirty="0"/>
              <a:t>ASAP CONNECT</a:t>
            </a:r>
          </a:p>
        </p:txBody>
      </p:sp>
    </p:spTree>
    <p:extLst>
      <p:ext uri="{BB962C8B-B14F-4D97-AF65-F5344CB8AC3E}">
        <p14:creationId xmlns:p14="http://schemas.microsoft.com/office/powerpoint/2010/main" val="74261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cap="small" dirty="0"/>
              <a:t>eb</a:t>
            </a:r>
            <a:r>
              <a:rPr lang="en-US" dirty="0"/>
              <a:t>ASAP LOGIN</a:t>
            </a:r>
          </a:p>
        </p:txBody>
      </p:sp>
      <p:sp>
        <p:nvSpPr>
          <p:cNvPr id="8" name="Text Placeholder 7">
            <a:extLst>
              <a:ext uri="{FF2B5EF4-FFF2-40B4-BE49-F238E27FC236}">
                <a16:creationId xmlns:a16="http://schemas.microsoft.com/office/drawing/2014/main" id="{24C8B315-DDD2-5742-9803-CDEAF34FA659}"/>
              </a:ext>
            </a:extLst>
          </p:cNvPr>
          <p:cNvSpPr>
            <a:spLocks noGrp="1"/>
          </p:cNvSpPr>
          <p:nvPr>
            <p:ph type="body" sz="quarter" idx="11"/>
          </p:nvPr>
        </p:nvSpPr>
        <p:spPr/>
        <p:txBody>
          <a:bodyPr/>
          <a:lstStyle/>
          <a:p>
            <a:r>
              <a:rPr lang="en-US" dirty="0"/>
              <a:t>STANDARD ENTRY</a:t>
            </a:r>
          </a:p>
        </p:txBody>
      </p:sp>
      <p:pic>
        <p:nvPicPr>
          <p:cNvPr id="3" name="Picture 2">
            <a:extLst>
              <a:ext uri="{FF2B5EF4-FFF2-40B4-BE49-F238E27FC236}">
                <a16:creationId xmlns:a16="http://schemas.microsoft.com/office/drawing/2014/main" id="{D25BA582-73D3-4C1A-B447-EE523460DE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895" t="7821" r="17868" b="25092"/>
          <a:stretch/>
        </p:blipFill>
        <p:spPr>
          <a:xfrm>
            <a:off x="5228493" y="3271550"/>
            <a:ext cx="13716000" cy="9093487"/>
          </a:xfrm>
          <a:prstGeom prst="rect">
            <a:avLst/>
          </a:prstGeom>
        </p:spPr>
      </p:pic>
      <p:sp>
        <p:nvSpPr>
          <p:cNvPr id="7" name="Rectangle 3"/>
          <p:cNvSpPr txBox="1">
            <a:spLocks noChangeArrowheads="1"/>
          </p:cNvSpPr>
          <p:nvPr/>
        </p:nvSpPr>
        <p:spPr>
          <a:xfrm>
            <a:off x="16352903" y="5387213"/>
            <a:ext cx="6348346" cy="294157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91440" tIns="182880" bIns="182880" anchor="ctr"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You will be required to provide your user ID, password, and account number each time you log in.  </a:t>
            </a: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Please note that the password is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case-sensitive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and needs to be entered exactly as it was provided.</a:t>
            </a:r>
          </a:p>
        </p:txBody>
      </p:sp>
    </p:spTree>
    <p:extLst>
      <p:ext uri="{BB962C8B-B14F-4D97-AF65-F5344CB8AC3E}">
        <p14:creationId xmlns:p14="http://schemas.microsoft.com/office/powerpoint/2010/main" val="32693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2EDE6-EE72-4EFB-90A4-9B0AFD7557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4175" y="3271551"/>
            <a:ext cx="21069300" cy="8803218"/>
          </a:xfrm>
          <a:prstGeom prst="rect">
            <a:avLst/>
          </a:prstGeom>
        </p:spPr>
      </p:pic>
      <p:sp>
        <p:nvSpPr>
          <p:cNvPr id="3" name="Title 2"/>
          <p:cNvSpPr>
            <a:spLocks noGrp="1"/>
          </p:cNvSpPr>
          <p:nvPr>
            <p:ph type="title"/>
          </p:nvPr>
        </p:nvSpPr>
        <p:spPr/>
        <p:txBody>
          <a:bodyPr/>
          <a:lstStyle/>
          <a:p>
            <a:r>
              <a:rPr lang="en-US" dirty="0"/>
              <a:t>HOMEPAGE</a:t>
            </a:r>
          </a:p>
        </p:txBody>
      </p:sp>
      <p:sp>
        <p:nvSpPr>
          <p:cNvPr id="8" name="Text Placeholder 7">
            <a:extLst>
              <a:ext uri="{FF2B5EF4-FFF2-40B4-BE49-F238E27FC236}">
                <a16:creationId xmlns:a16="http://schemas.microsoft.com/office/drawing/2014/main" id="{2ACDF96F-A87F-7A48-8081-93C076BDD867}"/>
              </a:ext>
            </a:extLst>
          </p:cNvPr>
          <p:cNvSpPr>
            <a:spLocks noGrp="1"/>
          </p:cNvSpPr>
          <p:nvPr>
            <p:ph type="body" sz="quarter" idx="11"/>
          </p:nvPr>
        </p:nvSpPr>
        <p:spPr/>
        <p:txBody>
          <a:bodyPr/>
          <a:lstStyle/>
          <a:p>
            <a:r>
              <a:rPr lang="en-US" dirty="0"/>
              <a:t>ASAP CONNECT</a:t>
            </a:r>
          </a:p>
        </p:txBody>
      </p:sp>
      <p:sp>
        <p:nvSpPr>
          <p:cNvPr id="16" name="Rectangle 3"/>
          <p:cNvSpPr txBox="1">
            <a:spLocks noChangeArrowheads="1"/>
          </p:cNvSpPr>
          <p:nvPr/>
        </p:nvSpPr>
        <p:spPr>
          <a:xfrm>
            <a:off x="5523062" y="11490204"/>
            <a:ext cx="13331527" cy="892296"/>
          </a:xfrm>
          <a:prstGeom prst="rect">
            <a:avLst/>
          </a:prstGeom>
          <a:solidFill>
            <a:schemeClr val="accent2"/>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If you would rather use the candidate-facing ASAP Connect feature to order the background check,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ASAP Connect</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10" name="Rounded Rectangle 9">
            <a:extLst>
              <a:ext uri="{FF2B5EF4-FFF2-40B4-BE49-F238E27FC236}">
                <a16:creationId xmlns:a16="http://schemas.microsoft.com/office/drawing/2014/main" id="{9BA756EF-6A30-4C4E-87CB-371A701C9FED}"/>
              </a:ext>
            </a:extLst>
          </p:cNvPr>
          <p:cNvSpPr/>
          <p:nvPr/>
        </p:nvSpPr>
        <p:spPr>
          <a:xfrm>
            <a:off x="1617784" y="6764216"/>
            <a:ext cx="2485294" cy="715107"/>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FA300A24-F792-9B46-94ED-9CB13AA15A19}"/>
              </a:ext>
            </a:extLst>
          </p:cNvPr>
          <p:cNvSpPr/>
          <p:nvPr/>
        </p:nvSpPr>
        <p:spPr>
          <a:xfrm>
            <a:off x="1617783" y="6764216"/>
            <a:ext cx="2485294" cy="715107"/>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7332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8" name="Text Placeholder 7">
            <a:extLst>
              <a:ext uri="{FF2B5EF4-FFF2-40B4-BE49-F238E27FC236}">
                <a16:creationId xmlns:a16="http://schemas.microsoft.com/office/drawing/2014/main" id="{DC98E391-5466-6A43-BA5F-F677B141D88F}"/>
              </a:ext>
            </a:extLst>
          </p:cNvPr>
          <p:cNvSpPr>
            <a:spLocks noGrp="1"/>
          </p:cNvSpPr>
          <p:nvPr>
            <p:ph type="body" sz="quarter" idx="11"/>
          </p:nvPr>
        </p:nvSpPr>
        <p:spPr/>
        <p:txBody>
          <a:bodyPr/>
          <a:lstStyle/>
          <a:p>
            <a:r>
              <a:rPr lang="en-US" dirty="0"/>
              <a:t>ASAP CONNECT</a:t>
            </a:r>
          </a:p>
        </p:txBody>
      </p:sp>
      <p:sp>
        <p:nvSpPr>
          <p:cNvPr id="10" name="Rectangle: Rounded Corners 9"/>
          <p:cNvSpPr/>
          <p:nvPr/>
        </p:nvSpPr>
        <p:spPr>
          <a:xfrm>
            <a:off x="3542377" y="6655751"/>
            <a:ext cx="992050" cy="5641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pic>
        <p:nvPicPr>
          <p:cNvPr id="2" name="Picture 1">
            <a:extLst>
              <a:ext uri="{FF2B5EF4-FFF2-40B4-BE49-F238E27FC236}">
                <a16:creationId xmlns:a16="http://schemas.microsoft.com/office/drawing/2014/main" id="{99FD7291-19D6-45A7-8495-16643A86B8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6401" y="3411974"/>
            <a:ext cx="21024849" cy="7245050"/>
          </a:xfrm>
          <a:prstGeom prst="rect">
            <a:avLst/>
          </a:prstGeom>
        </p:spPr>
      </p:pic>
      <p:sp>
        <p:nvSpPr>
          <p:cNvPr id="6" name="Rectangle 3">
            <a:extLst>
              <a:ext uri="{FF2B5EF4-FFF2-40B4-BE49-F238E27FC236}">
                <a16:creationId xmlns:a16="http://schemas.microsoft.com/office/drawing/2014/main" id="{A0FEDA79-E70F-4E3A-BF72-D7D2E9F6D987}"/>
              </a:ext>
            </a:extLst>
          </p:cNvPr>
          <p:cNvSpPr txBox="1">
            <a:spLocks noChangeArrowheads="1"/>
          </p:cNvSpPr>
          <p:nvPr/>
        </p:nvSpPr>
        <p:spPr>
          <a:xfrm>
            <a:off x="5077579" y="10813224"/>
            <a:ext cx="13331527" cy="1569276"/>
          </a:xfrm>
          <a:prstGeom prst="rect">
            <a:avLst/>
          </a:prstGeom>
          <a:solidFill>
            <a:schemeClr val="accent2"/>
          </a:solidFill>
          <a:ln w="15875">
            <a:noFill/>
            <a:miter lim="800000"/>
            <a:headEnd/>
            <a:tailEnd/>
          </a:ln>
          <a:effectLst>
            <a:outerShdw blurRad="50800" dist="38100" dir="2700000" algn="tl" rotWithShape="0">
              <a:prstClr val="black">
                <a:alpha val="40000"/>
              </a:prst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From this screen, you will click on the application that you would like to send to your candidate. These applications will have been set up based on position, service package, department, etc., based on your company’s request.</a:t>
            </a:r>
          </a:p>
        </p:txBody>
      </p:sp>
    </p:spTree>
    <p:extLst>
      <p:ext uri="{BB962C8B-B14F-4D97-AF65-F5344CB8AC3E}">
        <p14:creationId xmlns:p14="http://schemas.microsoft.com/office/powerpoint/2010/main" val="272983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7" name="Text Placeholder 6">
            <a:extLst>
              <a:ext uri="{FF2B5EF4-FFF2-40B4-BE49-F238E27FC236}">
                <a16:creationId xmlns:a16="http://schemas.microsoft.com/office/drawing/2014/main" id="{DB661138-8F02-DA42-AE75-E2B85A91EDD4}"/>
              </a:ext>
            </a:extLst>
          </p:cNvPr>
          <p:cNvSpPr>
            <a:spLocks noGrp="1"/>
          </p:cNvSpPr>
          <p:nvPr>
            <p:ph type="body" sz="quarter" idx="11"/>
          </p:nvPr>
        </p:nvSpPr>
        <p:spPr/>
        <p:txBody>
          <a:bodyPr/>
          <a:lstStyle/>
          <a:p>
            <a:r>
              <a:rPr lang="en-US" dirty="0"/>
              <a:t>ASAP CONNECT</a:t>
            </a:r>
          </a:p>
        </p:txBody>
      </p:sp>
      <p:pic>
        <p:nvPicPr>
          <p:cNvPr id="4" name="Picture 3">
            <a:extLst>
              <a:ext uri="{FF2B5EF4-FFF2-40B4-BE49-F238E27FC236}">
                <a16:creationId xmlns:a16="http://schemas.microsoft.com/office/drawing/2014/main" id="{E7F4E0DE-1AD0-4E4F-AA1F-F0B590EE5E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46"/>
          <a:stretch/>
        </p:blipFill>
        <p:spPr>
          <a:xfrm>
            <a:off x="1603656" y="3315970"/>
            <a:ext cx="21120027" cy="7117567"/>
          </a:xfrm>
          <a:prstGeom prst="rect">
            <a:avLst/>
          </a:prstGeom>
        </p:spPr>
      </p:pic>
      <p:sp>
        <p:nvSpPr>
          <p:cNvPr id="11" name="Rectangle 3">
            <a:extLst>
              <a:ext uri="{FF2B5EF4-FFF2-40B4-BE49-F238E27FC236}">
                <a16:creationId xmlns:a16="http://schemas.microsoft.com/office/drawing/2014/main" id="{D04A125F-4314-4495-833B-79431876D19A}"/>
              </a:ext>
            </a:extLst>
          </p:cNvPr>
          <p:cNvSpPr txBox="1">
            <a:spLocks noChangeArrowheads="1"/>
          </p:cNvSpPr>
          <p:nvPr/>
        </p:nvSpPr>
        <p:spPr>
          <a:xfrm>
            <a:off x="4327309" y="10253199"/>
            <a:ext cx="15297123" cy="2609304"/>
          </a:xfrm>
          <a:prstGeom prst="rect">
            <a:avLst/>
          </a:prstGeom>
          <a:solidFill>
            <a:schemeClr val="accent2"/>
          </a:solidFill>
          <a:ln w="15875">
            <a:noFill/>
            <a:miter lim="800000"/>
            <a:headEnd/>
            <a:tailEnd/>
          </a:ln>
          <a:effectLst>
            <a:outerShdw blurRad="50800" dist="38100" dir="2700000" algn="tl" rotWithShape="0">
              <a:prstClr val="black">
                <a:alpha val="40000"/>
              </a:prst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To begin the process of ordering a background check, click the drop-down arrow beside view and then choose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add invitation</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buNone/>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Choosing a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package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will automatically select the appropriate services included in that package.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To view the invitations already sent out to the applicants, please choose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view invitation.</a:t>
            </a: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817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8" name="Text Placeholder 7">
            <a:extLst>
              <a:ext uri="{FF2B5EF4-FFF2-40B4-BE49-F238E27FC236}">
                <a16:creationId xmlns:a16="http://schemas.microsoft.com/office/drawing/2014/main" id="{86641629-3EF7-D246-94A9-7F6028ABFFF3}"/>
              </a:ext>
            </a:extLst>
          </p:cNvPr>
          <p:cNvSpPr>
            <a:spLocks noGrp="1"/>
          </p:cNvSpPr>
          <p:nvPr>
            <p:ph type="body" sz="quarter" idx="11"/>
          </p:nvPr>
        </p:nvSpPr>
        <p:spPr>
          <a:xfrm>
            <a:off x="1676400" y="1587709"/>
            <a:ext cx="10600311" cy="475381"/>
          </a:xfrm>
        </p:spPr>
        <p:txBody>
          <a:bodyPr/>
          <a:lstStyle/>
          <a:p>
            <a:r>
              <a:rPr lang="en-US" dirty="0"/>
              <a:t>ASAP CONNECT</a:t>
            </a:r>
          </a:p>
        </p:txBody>
      </p:sp>
      <p:pic>
        <p:nvPicPr>
          <p:cNvPr id="2" name="Picture 1">
            <a:extLst>
              <a:ext uri="{FF2B5EF4-FFF2-40B4-BE49-F238E27FC236}">
                <a16:creationId xmlns:a16="http://schemas.microsoft.com/office/drawing/2014/main" id="{55482E12-92C6-4473-873E-19BFB73B4B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733" r="13721" b="17013"/>
          <a:stretch/>
        </p:blipFill>
        <p:spPr>
          <a:xfrm>
            <a:off x="10045621" y="737382"/>
            <a:ext cx="13584927" cy="12393636"/>
          </a:xfrm>
          <a:prstGeom prst="rect">
            <a:avLst/>
          </a:prstGeom>
        </p:spPr>
      </p:pic>
      <p:sp>
        <p:nvSpPr>
          <p:cNvPr id="7" name="Rectangle 3"/>
          <p:cNvSpPr txBox="1">
            <a:spLocks noChangeArrowheads="1"/>
          </p:cNvSpPr>
          <p:nvPr/>
        </p:nvSpPr>
        <p:spPr>
          <a:xfrm>
            <a:off x="1676399" y="4278714"/>
            <a:ext cx="9107775" cy="7969233"/>
          </a:xfrm>
          <a:prstGeom prst="rect">
            <a:avLst/>
          </a:prstGeom>
          <a:solidFill>
            <a:schemeClr val="accent2"/>
          </a:solidFill>
          <a:ln w="15875">
            <a:noFill/>
            <a:miter lim="800000"/>
            <a:headEnd/>
            <a:tailEnd/>
          </a:ln>
          <a:effectLst>
            <a:outerShdw blurRad="50800" dist="38100" dir="2700000" algn="tl" rotWithShape="0">
              <a:prstClr val="black">
                <a:alpha val="40000"/>
              </a:prst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If you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add invitation</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you will be prompted to complete the </a:t>
            </a:r>
            <a:r>
              <a:rPr lang="en-US" altLang="en-US" sz="2599" i="1" dirty="0">
                <a:solidFill>
                  <a:schemeClr val="bg1"/>
                </a:solidFill>
                <a:latin typeface="Tahoma" panose="020B0604030504040204" pitchFamily="34" charset="0"/>
                <a:ea typeface="Tahoma" panose="020B0604030504040204" pitchFamily="34" charset="0"/>
                <a:cs typeface="Tahoma" panose="020B0604030504040204" pitchFamily="34" charset="0"/>
              </a:rPr>
              <a:t>send new invitation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section.</a:t>
            </a:r>
          </a:p>
          <a:p>
            <a:pPr>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If applicable,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billing codes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for your account will be preloaded into the drop-down menu.</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reference number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field is freeform. Whatever you provide there will appear on the invoice alongside this candidate’s name.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Only the location of employment zip code, first name, last name, and email address are required fields. </a:t>
            </a:r>
          </a:p>
          <a:p>
            <a:pPr>
              <a:buFont typeface="Wingdings" panose="05000000000000000000" pitchFamily="2" charset="2"/>
              <a:buNone/>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If you would like to be notified when the candidate completes the application, please check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notify</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box.</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send invitation</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when you have finished.</a:t>
            </a:r>
          </a:p>
        </p:txBody>
      </p:sp>
    </p:spTree>
    <p:extLst>
      <p:ext uri="{BB962C8B-B14F-4D97-AF65-F5344CB8AC3E}">
        <p14:creationId xmlns:p14="http://schemas.microsoft.com/office/powerpoint/2010/main" val="369003889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8" name="Text Placeholder 7">
            <a:extLst>
              <a:ext uri="{FF2B5EF4-FFF2-40B4-BE49-F238E27FC236}">
                <a16:creationId xmlns:a16="http://schemas.microsoft.com/office/drawing/2014/main" id="{575CE0B1-47F4-1C4A-B804-95AE3B862659}"/>
              </a:ext>
            </a:extLst>
          </p:cNvPr>
          <p:cNvSpPr>
            <a:spLocks noGrp="1"/>
          </p:cNvSpPr>
          <p:nvPr>
            <p:ph type="body" sz="quarter" idx="11"/>
          </p:nvPr>
        </p:nvSpPr>
        <p:spPr>
          <a:xfrm>
            <a:off x="1676400" y="1510742"/>
            <a:ext cx="10600311" cy="475381"/>
          </a:xfrm>
        </p:spPr>
        <p:txBody>
          <a:bodyPr/>
          <a:lstStyle/>
          <a:p>
            <a:r>
              <a:rPr lang="en-US" dirty="0"/>
              <a:t>ASAP CONNECT</a:t>
            </a:r>
          </a:p>
        </p:txBody>
      </p:sp>
      <p:sp>
        <p:nvSpPr>
          <p:cNvPr id="7" name="Rectangle 3"/>
          <p:cNvSpPr txBox="1">
            <a:spLocks noChangeArrowheads="1"/>
          </p:cNvSpPr>
          <p:nvPr/>
        </p:nvSpPr>
        <p:spPr>
          <a:xfrm>
            <a:off x="2088030" y="5749581"/>
            <a:ext cx="5803452" cy="1969257"/>
          </a:xfrm>
          <a:prstGeom prst="rect">
            <a:avLst/>
          </a:prstGeom>
          <a:solidFill>
            <a:schemeClr val="accent2"/>
          </a:solidFill>
          <a:ln w="15875">
            <a:noFill/>
            <a:miter lim="800000"/>
            <a:headEnd/>
            <a:tailEnd/>
          </a:ln>
          <a:effectLst>
            <a:outerShdw blurRad="50800" dist="38100" dir="2700000" algn="tl" rotWithShape="0">
              <a:prstClr val="black">
                <a:alpha val="40000"/>
              </a:prst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“Safety-sensitive” check box – examples include employment that is regulated by the DOT, FAA, and FMCSA; home-facing workers; etc.</a:t>
            </a:r>
          </a:p>
        </p:txBody>
      </p:sp>
      <p:pic>
        <p:nvPicPr>
          <p:cNvPr id="2" name="Picture 1">
            <a:extLst>
              <a:ext uri="{FF2B5EF4-FFF2-40B4-BE49-F238E27FC236}">
                <a16:creationId xmlns:a16="http://schemas.microsoft.com/office/drawing/2014/main" id="{68E0522F-BF2A-4AED-9D65-1E17E74E2E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511" r="11543" b="13351"/>
          <a:stretch/>
        </p:blipFill>
        <p:spPr>
          <a:xfrm>
            <a:off x="10268533" y="537711"/>
            <a:ext cx="13412083" cy="12357673"/>
          </a:xfrm>
          <a:prstGeom prst="rect">
            <a:avLst/>
          </a:prstGeom>
        </p:spPr>
      </p:pic>
    </p:spTree>
    <p:extLst>
      <p:ext uri="{BB962C8B-B14F-4D97-AF65-F5344CB8AC3E}">
        <p14:creationId xmlns:p14="http://schemas.microsoft.com/office/powerpoint/2010/main" val="34777604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8" name="Text Placeholder 7">
            <a:extLst>
              <a:ext uri="{FF2B5EF4-FFF2-40B4-BE49-F238E27FC236}">
                <a16:creationId xmlns:a16="http://schemas.microsoft.com/office/drawing/2014/main" id="{C190820A-2461-2247-8F62-9758106C8D13}"/>
              </a:ext>
            </a:extLst>
          </p:cNvPr>
          <p:cNvSpPr>
            <a:spLocks noGrp="1"/>
          </p:cNvSpPr>
          <p:nvPr>
            <p:ph type="body" sz="quarter" idx="11"/>
          </p:nvPr>
        </p:nvSpPr>
        <p:spPr/>
        <p:txBody>
          <a:bodyPr/>
          <a:lstStyle/>
          <a:p>
            <a:r>
              <a:rPr lang="en-US" dirty="0"/>
              <a:t>ASAP CONNECT</a:t>
            </a:r>
          </a:p>
        </p:txBody>
      </p:sp>
      <p:pic>
        <p:nvPicPr>
          <p:cNvPr id="2" name="Content Placeholder 1">
            <a:extLst>
              <a:ext uri="{FF2B5EF4-FFF2-40B4-BE49-F238E27FC236}">
                <a16:creationId xmlns:a16="http://schemas.microsoft.com/office/drawing/2014/main" id="{49067C6E-8CA4-4949-9DC5-A02B03DE1A83}"/>
              </a:ext>
            </a:extLst>
          </p:cNvPr>
          <p:cNvPicPr>
            <a:picLocks noGrp="1" noChangeAspect="1"/>
          </p:cNvPicPr>
          <p:nvPr>
            <p:ph sz="quarter" idx="12"/>
          </p:nvPr>
        </p:nvPicPr>
        <p:blipFill rotWithShape="1">
          <a:blip r:embed="rId3" cstate="screen">
            <a:extLst>
              <a:ext uri="{28A0092B-C50C-407E-A947-70E740481C1C}">
                <a14:useLocalDpi xmlns:a14="http://schemas.microsoft.com/office/drawing/2010/main"/>
              </a:ext>
            </a:extLst>
          </a:blip>
          <a:srcRect t="3061" b="22059"/>
          <a:stretch/>
        </p:blipFill>
        <p:spPr>
          <a:xfrm>
            <a:off x="1673225" y="3049507"/>
            <a:ext cx="21069300" cy="8748346"/>
          </a:xfrm>
        </p:spPr>
      </p:pic>
      <p:sp>
        <p:nvSpPr>
          <p:cNvPr id="7" name="Rectangle 3"/>
          <p:cNvSpPr txBox="1">
            <a:spLocks noChangeArrowheads="1"/>
          </p:cNvSpPr>
          <p:nvPr/>
        </p:nvSpPr>
        <p:spPr>
          <a:xfrm>
            <a:off x="4595736" y="11536881"/>
            <a:ext cx="14301864" cy="1169294"/>
          </a:xfrm>
          <a:prstGeom prst="rect">
            <a:avLst/>
          </a:prstGeom>
          <a:solidFill>
            <a:schemeClr val="accent2"/>
          </a:solidFill>
          <a:ln w="15875">
            <a:noFill/>
            <a:miter lim="800000"/>
            <a:headEnd/>
            <a:tailEnd/>
          </a:ln>
          <a:effectLst>
            <a:outerShdw blurRad="50800" dist="38100" dir="2700000" algn="tl" rotWithShape="0">
              <a:prstClr val="black">
                <a:alpha val="40000"/>
              </a:prst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After you clicked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send invitation</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you will be taken into this screen showing that the invitation has been sent to the candidate (displayed at the bottom of the screen).</a:t>
            </a:r>
          </a:p>
        </p:txBody>
      </p:sp>
    </p:spTree>
    <p:extLst>
      <p:ext uri="{BB962C8B-B14F-4D97-AF65-F5344CB8AC3E}">
        <p14:creationId xmlns:p14="http://schemas.microsoft.com/office/powerpoint/2010/main" val="2219951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9" name="Text Placeholder 8">
            <a:extLst>
              <a:ext uri="{FF2B5EF4-FFF2-40B4-BE49-F238E27FC236}">
                <a16:creationId xmlns:a16="http://schemas.microsoft.com/office/drawing/2014/main" id="{BBB0B196-2ACE-D742-92CB-11708A2D366A}"/>
              </a:ext>
            </a:extLst>
          </p:cNvPr>
          <p:cNvSpPr>
            <a:spLocks noGrp="1"/>
          </p:cNvSpPr>
          <p:nvPr>
            <p:ph type="body" sz="quarter" idx="11"/>
          </p:nvPr>
        </p:nvSpPr>
        <p:spPr/>
        <p:txBody>
          <a:bodyPr/>
          <a:lstStyle/>
          <a:p>
            <a:r>
              <a:rPr lang="en-US" dirty="0"/>
              <a:t>ASAP CONNECT</a:t>
            </a:r>
          </a:p>
        </p:txBody>
      </p:sp>
      <p:pic>
        <p:nvPicPr>
          <p:cNvPr id="7" name="Picture 6">
            <a:extLst>
              <a:ext uri="{FF2B5EF4-FFF2-40B4-BE49-F238E27FC236}">
                <a16:creationId xmlns:a16="http://schemas.microsoft.com/office/drawing/2014/main" id="{DEF3B776-6F3A-4242-8C35-008F31A86B7D}"/>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673225" y="3248964"/>
            <a:ext cx="19199779" cy="9133535"/>
          </a:xfrm>
          <a:prstGeom prst="rect">
            <a:avLst/>
          </a:prstGeom>
          <a:ln>
            <a:noFill/>
          </a:ln>
          <a:extLst>
            <a:ext uri="{53640926-AAD7-44D8-BBD7-CCE9431645EC}">
              <a14:shadowObscured xmlns:a14="http://schemas.microsoft.com/office/drawing/2010/main"/>
            </a:ext>
          </a:extLst>
        </p:spPr>
      </p:pic>
      <p:sp>
        <p:nvSpPr>
          <p:cNvPr id="6" name="Rectangle 3">
            <a:extLst>
              <a:ext uri="{FF2B5EF4-FFF2-40B4-BE49-F238E27FC236}">
                <a16:creationId xmlns:a16="http://schemas.microsoft.com/office/drawing/2014/main" id="{81D9B564-D10D-4BFF-9C6B-A1CE83FC4392}"/>
              </a:ext>
            </a:extLst>
          </p:cNvPr>
          <p:cNvSpPr txBox="1">
            <a:spLocks noChangeArrowheads="1"/>
          </p:cNvSpPr>
          <p:nvPr/>
        </p:nvSpPr>
        <p:spPr>
          <a:xfrm>
            <a:off x="16277004" y="7637584"/>
            <a:ext cx="6424245" cy="1969257"/>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Once sent, your candidate will receive an email invitation to complete the background check application and online disclosure/authorization.</a:t>
            </a:r>
          </a:p>
        </p:txBody>
      </p:sp>
      <p:sp>
        <p:nvSpPr>
          <p:cNvPr id="11" name="Rectangle 3">
            <a:extLst>
              <a:ext uri="{FF2B5EF4-FFF2-40B4-BE49-F238E27FC236}">
                <a16:creationId xmlns:a16="http://schemas.microsoft.com/office/drawing/2014/main" id="{FAE976F1-6909-7346-9449-161DF070E82B}"/>
              </a:ext>
            </a:extLst>
          </p:cNvPr>
          <p:cNvSpPr txBox="1">
            <a:spLocks noChangeArrowheads="1"/>
          </p:cNvSpPr>
          <p:nvPr/>
        </p:nvSpPr>
        <p:spPr>
          <a:xfrm>
            <a:off x="16277005" y="9961367"/>
            <a:ext cx="6465520" cy="1969770"/>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solidFill>
                  <a:schemeClr val="bg1"/>
                </a:solidFill>
                <a:latin typeface="Lato"/>
              </a:rPr>
              <a:t>This is also the email your candidate will receive if an ATS integration does not provide 100% of information required to complete the search requested.</a:t>
            </a:r>
          </a:p>
        </p:txBody>
      </p:sp>
    </p:spTree>
    <p:extLst>
      <p:ext uri="{BB962C8B-B14F-4D97-AF65-F5344CB8AC3E}">
        <p14:creationId xmlns:p14="http://schemas.microsoft.com/office/powerpoint/2010/main" val="20224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BEA3FBB8-09FF-4483-A46B-671417FDB1FB}"/>
              </a:ext>
            </a:extLst>
          </p:cNvPr>
          <p:cNvPicPr>
            <a:picLocks noGrp="1" noChangeAspect="1"/>
          </p:cNvPicPr>
          <p:nvPr>
            <p:ph sz="quarter" idx="12"/>
          </p:nvPr>
        </p:nvPicPr>
        <p:blipFill rotWithShape="1">
          <a:blip r:embed="rId3" cstate="screen">
            <a:extLst>
              <a:ext uri="{28A0092B-C50C-407E-A947-70E740481C1C}">
                <a14:useLocalDpi xmlns:a14="http://schemas.microsoft.com/office/drawing/2010/main"/>
              </a:ext>
            </a:extLst>
          </a:blip>
          <a:srcRect b="16771"/>
          <a:stretch/>
        </p:blipFill>
        <p:spPr>
          <a:xfrm>
            <a:off x="1841620" y="3271551"/>
            <a:ext cx="20694407" cy="8897003"/>
          </a:xfrm>
          <a:prstGeom prst="rect">
            <a:avLst/>
          </a:prstGeom>
        </p:spPr>
      </p:pic>
      <p:sp>
        <p:nvSpPr>
          <p:cNvPr id="3" name="Title 2"/>
          <p:cNvSpPr>
            <a:spLocks noGrp="1"/>
          </p:cNvSpPr>
          <p:nvPr>
            <p:ph type="title"/>
          </p:nvPr>
        </p:nvSpPr>
        <p:spPr/>
        <p:txBody>
          <a:bodyPr/>
          <a:lstStyle/>
          <a:p>
            <a:r>
              <a:rPr lang="en-US" dirty="0"/>
              <a:t>ASAP CONNECT</a:t>
            </a:r>
          </a:p>
        </p:txBody>
      </p:sp>
      <p:sp>
        <p:nvSpPr>
          <p:cNvPr id="7" name="Text Placeholder 6">
            <a:extLst>
              <a:ext uri="{FF2B5EF4-FFF2-40B4-BE49-F238E27FC236}">
                <a16:creationId xmlns:a16="http://schemas.microsoft.com/office/drawing/2014/main" id="{324CE8ED-D534-CA43-8AAC-8107C5F5FF43}"/>
              </a:ext>
            </a:extLst>
          </p:cNvPr>
          <p:cNvSpPr>
            <a:spLocks noGrp="1"/>
          </p:cNvSpPr>
          <p:nvPr>
            <p:ph type="body" sz="quarter" idx="11"/>
          </p:nvPr>
        </p:nvSpPr>
        <p:spPr/>
        <p:txBody>
          <a:bodyPr/>
          <a:lstStyle/>
          <a:p>
            <a:r>
              <a:rPr lang="en-US" dirty="0"/>
              <a:t>ASAP CONNECT</a:t>
            </a:r>
          </a:p>
        </p:txBody>
      </p:sp>
      <p:sp>
        <p:nvSpPr>
          <p:cNvPr id="8" name="Rectangle 3">
            <a:extLst>
              <a:ext uri="{FF2B5EF4-FFF2-40B4-BE49-F238E27FC236}">
                <a16:creationId xmlns:a16="http://schemas.microsoft.com/office/drawing/2014/main" id="{8E5F1F64-EC00-445A-BA47-25F3D76B839B}"/>
              </a:ext>
            </a:extLst>
          </p:cNvPr>
          <p:cNvSpPr txBox="1">
            <a:spLocks noChangeArrowheads="1"/>
          </p:cNvSpPr>
          <p:nvPr/>
        </p:nvSpPr>
        <p:spPr>
          <a:xfrm>
            <a:off x="7821837" y="10819682"/>
            <a:ext cx="8733971" cy="1569276"/>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This landing page and your account’s applications can be branded with your company’s logo and banner. You may also customize application language.</a:t>
            </a:r>
          </a:p>
        </p:txBody>
      </p:sp>
    </p:spTree>
    <p:extLst>
      <p:ext uri="{BB962C8B-B14F-4D97-AF65-F5344CB8AC3E}">
        <p14:creationId xmlns:p14="http://schemas.microsoft.com/office/powerpoint/2010/main" val="353845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79AC483-7E21-4967-ADD7-AFCDCCC723DD}"/>
              </a:ext>
            </a:extLst>
          </p:cNvPr>
          <p:cNvPicPr>
            <a:picLocks noGrp="1" noChangeAspect="1"/>
          </p:cNvPicPr>
          <p:nvPr>
            <p:ph sz="quarter" idx="12"/>
          </p:nvPr>
        </p:nvPicPr>
        <p:blipFill>
          <a:blip r:embed="rId3"/>
          <a:stretch>
            <a:fillRect/>
          </a:stretch>
        </p:blipFill>
        <p:spPr>
          <a:xfrm>
            <a:off x="12276710" y="456276"/>
            <a:ext cx="11192889" cy="12215687"/>
          </a:xfrm>
          <a:prstGeom prst="rect">
            <a:avLst/>
          </a:prstGeom>
        </p:spPr>
      </p:pic>
      <p:sp>
        <p:nvSpPr>
          <p:cNvPr id="3" name="Title 2"/>
          <p:cNvSpPr>
            <a:spLocks noGrp="1"/>
          </p:cNvSpPr>
          <p:nvPr>
            <p:ph type="title"/>
          </p:nvPr>
        </p:nvSpPr>
        <p:spPr/>
        <p:txBody>
          <a:bodyPr/>
          <a:lstStyle/>
          <a:p>
            <a:r>
              <a:rPr lang="en-US" dirty="0"/>
              <a:t>ASAP CONNECT</a:t>
            </a:r>
          </a:p>
        </p:txBody>
      </p:sp>
      <p:sp>
        <p:nvSpPr>
          <p:cNvPr id="8" name="Text Placeholder 7">
            <a:extLst>
              <a:ext uri="{FF2B5EF4-FFF2-40B4-BE49-F238E27FC236}">
                <a16:creationId xmlns:a16="http://schemas.microsoft.com/office/drawing/2014/main" id="{7EA7FD52-4414-6E44-95CD-2A4BF36C0183}"/>
              </a:ext>
            </a:extLst>
          </p:cNvPr>
          <p:cNvSpPr>
            <a:spLocks noGrp="1"/>
          </p:cNvSpPr>
          <p:nvPr>
            <p:ph type="body" sz="quarter" idx="11"/>
          </p:nvPr>
        </p:nvSpPr>
        <p:spPr>
          <a:xfrm>
            <a:off x="1676400" y="1587709"/>
            <a:ext cx="10600311" cy="475381"/>
          </a:xfrm>
        </p:spPr>
        <p:txBody>
          <a:bodyPr/>
          <a:lstStyle/>
          <a:p>
            <a:r>
              <a:rPr lang="en-US" dirty="0"/>
              <a:t>ASAP CONNECT</a:t>
            </a:r>
          </a:p>
        </p:txBody>
      </p:sp>
      <p:sp>
        <p:nvSpPr>
          <p:cNvPr id="5" name="Rectangle 3">
            <a:extLst>
              <a:ext uri="{FF2B5EF4-FFF2-40B4-BE49-F238E27FC236}">
                <a16:creationId xmlns:a16="http://schemas.microsoft.com/office/drawing/2014/main" id="{B6EC5335-C3A4-4068-BEE6-3F4713FDC0C9}"/>
              </a:ext>
            </a:extLst>
          </p:cNvPr>
          <p:cNvSpPr txBox="1">
            <a:spLocks noChangeArrowheads="1"/>
          </p:cNvSpPr>
          <p:nvPr/>
        </p:nvSpPr>
        <p:spPr>
          <a:xfrm>
            <a:off x="2914719" y="5349599"/>
            <a:ext cx="6041711" cy="3169201"/>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The candidate will only be asked to provide information related to the specific set of services requested. The site is mobile optimized and will provide an easy and smooth candidate experience on any mobile device, including phones and tablets.</a:t>
            </a:r>
          </a:p>
        </p:txBody>
      </p:sp>
    </p:spTree>
    <p:extLst>
      <p:ext uri="{BB962C8B-B14F-4D97-AF65-F5344CB8AC3E}">
        <p14:creationId xmlns:p14="http://schemas.microsoft.com/office/powerpoint/2010/main" val="369387581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7" name="Text Placeholder 6">
            <a:extLst>
              <a:ext uri="{FF2B5EF4-FFF2-40B4-BE49-F238E27FC236}">
                <a16:creationId xmlns:a16="http://schemas.microsoft.com/office/drawing/2014/main" id="{F1933AC5-F44D-524B-80FE-FA6F29709DC8}"/>
              </a:ext>
            </a:extLst>
          </p:cNvPr>
          <p:cNvSpPr>
            <a:spLocks noGrp="1"/>
          </p:cNvSpPr>
          <p:nvPr>
            <p:ph type="body" sz="quarter" idx="11"/>
          </p:nvPr>
        </p:nvSpPr>
        <p:spPr/>
        <p:txBody>
          <a:bodyPr/>
          <a:lstStyle/>
          <a:p>
            <a:r>
              <a:rPr lang="en-US" dirty="0"/>
              <a:t>ASAP CONNECT</a:t>
            </a:r>
          </a:p>
        </p:txBody>
      </p:sp>
      <p:pic>
        <p:nvPicPr>
          <p:cNvPr id="2" name="Picture 1">
            <a:extLst>
              <a:ext uri="{FF2B5EF4-FFF2-40B4-BE49-F238E27FC236}">
                <a16:creationId xmlns:a16="http://schemas.microsoft.com/office/drawing/2014/main" id="{2124AF2A-C7E8-4C2B-B70A-B5A09EFC80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4161" y="3276600"/>
            <a:ext cx="19809327" cy="9105900"/>
          </a:xfrm>
          <a:prstGeom prst="rect">
            <a:avLst/>
          </a:prstGeom>
        </p:spPr>
      </p:pic>
    </p:spTree>
    <p:extLst>
      <p:ext uri="{BB962C8B-B14F-4D97-AF65-F5344CB8AC3E}">
        <p14:creationId xmlns:p14="http://schemas.microsoft.com/office/powerpoint/2010/main" val="75033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PERMISSIBLE PURPOSE</a:t>
            </a:r>
          </a:p>
        </p:txBody>
      </p:sp>
      <p:sp>
        <p:nvSpPr>
          <p:cNvPr id="7" name="Text Placeholder 6">
            <a:extLst>
              <a:ext uri="{FF2B5EF4-FFF2-40B4-BE49-F238E27FC236}">
                <a16:creationId xmlns:a16="http://schemas.microsoft.com/office/drawing/2014/main" id="{1FA6C30F-CC36-C746-9F51-5AD8210306A7}"/>
              </a:ext>
            </a:extLst>
          </p:cNvPr>
          <p:cNvSpPr>
            <a:spLocks noGrp="1"/>
          </p:cNvSpPr>
          <p:nvPr>
            <p:ph type="body" sz="quarter" idx="11"/>
          </p:nvPr>
        </p:nvSpPr>
        <p:spPr/>
        <p:txBody>
          <a:bodyPr/>
          <a:lstStyle/>
          <a:p>
            <a:r>
              <a:rPr lang="en-US" dirty="0"/>
              <a:t>STANDARD ENTRY</a:t>
            </a:r>
          </a:p>
        </p:txBody>
      </p:sp>
      <p:pic>
        <p:nvPicPr>
          <p:cNvPr id="5" name="Picture 4">
            <a:extLst>
              <a:ext uri="{FF2B5EF4-FFF2-40B4-BE49-F238E27FC236}">
                <a16:creationId xmlns:a16="http://schemas.microsoft.com/office/drawing/2014/main" id="{754B49A8-6480-43D8-816D-04723B3DF4C1}"/>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676400" y="3271550"/>
            <a:ext cx="21024849" cy="8106186"/>
          </a:xfrm>
          <a:prstGeom prst="rect">
            <a:avLst/>
          </a:prstGeom>
          <a:ln>
            <a:noFill/>
          </a:ln>
          <a:extLst>
            <a:ext uri="{53640926-AAD7-44D8-BBD7-CCE9431645EC}">
              <a14:shadowObscured xmlns:a14="http://schemas.microsoft.com/office/drawing/2010/main"/>
            </a:ext>
          </a:extLst>
        </p:spPr>
      </p:pic>
      <p:sp>
        <p:nvSpPr>
          <p:cNvPr id="12" name="Rectangle 3"/>
          <p:cNvSpPr txBox="1">
            <a:spLocks noChangeArrowheads="1"/>
          </p:cNvSpPr>
          <p:nvPr/>
        </p:nvSpPr>
        <p:spPr>
          <a:xfrm>
            <a:off x="5514180" y="10393107"/>
            <a:ext cx="12645906" cy="1969257"/>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Occasionally you will be required to agree to a </a:t>
            </a:r>
            <a:r>
              <a:rPr lang="en-US" altLang="en-US" sz="2599" i="1" dirty="0">
                <a:solidFill>
                  <a:schemeClr val="bg1"/>
                </a:solidFill>
                <a:latin typeface="Tahoma" panose="020B0604030504040204" pitchFamily="34" charset="0"/>
                <a:ea typeface="Tahoma" panose="020B0604030504040204" pitchFamily="34" charset="0"/>
                <a:cs typeface="Tahoma" panose="020B0604030504040204" pitchFamily="34" charset="0"/>
              </a:rPr>
              <a:t>Certification of Permissible Purpose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and </a:t>
            </a:r>
            <a:r>
              <a:rPr lang="en-US" altLang="en-US" sz="2599" i="1" dirty="0">
                <a:solidFill>
                  <a:schemeClr val="bg1"/>
                </a:solidFill>
                <a:latin typeface="Tahoma" panose="020B0604030504040204" pitchFamily="34" charset="0"/>
                <a:ea typeface="Tahoma" panose="020B0604030504040204" pitchFamily="34" charset="0"/>
                <a:cs typeface="Tahoma" panose="020B0604030504040204" pitchFamily="34" charset="0"/>
              </a:rPr>
              <a:t>Intent of Use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This is where you confirm that you will only be running background checks for the reasons you stated when signing up for an account.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I agree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to continue.</a:t>
            </a:r>
          </a:p>
        </p:txBody>
      </p:sp>
    </p:spTree>
    <p:extLst>
      <p:ext uri="{BB962C8B-B14F-4D97-AF65-F5344CB8AC3E}">
        <p14:creationId xmlns:p14="http://schemas.microsoft.com/office/powerpoint/2010/main" val="191920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9" name="Text Placeholder 8">
            <a:extLst>
              <a:ext uri="{FF2B5EF4-FFF2-40B4-BE49-F238E27FC236}">
                <a16:creationId xmlns:a16="http://schemas.microsoft.com/office/drawing/2014/main" id="{0556D30B-AEF3-1E45-8476-7300CAF8F8B3}"/>
              </a:ext>
            </a:extLst>
          </p:cNvPr>
          <p:cNvSpPr>
            <a:spLocks noGrp="1"/>
          </p:cNvSpPr>
          <p:nvPr>
            <p:ph type="body" sz="quarter" idx="11"/>
          </p:nvPr>
        </p:nvSpPr>
        <p:spPr>
          <a:xfrm>
            <a:off x="1676400" y="1587709"/>
            <a:ext cx="10600311" cy="475381"/>
          </a:xfrm>
        </p:spPr>
        <p:txBody>
          <a:bodyPr/>
          <a:lstStyle/>
          <a:p>
            <a:r>
              <a:rPr lang="en-US" dirty="0"/>
              <a:t>ASAP CONNECT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1370" y="561896"/>
            <a:ext cx="13865800" cy="12497612"/>
          </a:xfrm>
          <a:prstGeom prst="rect">
            <a:avLst/>
          </a:prstGeom>
          <a:ln>
            <a:noFill/>
          </a:ln>
          <a:effectLst/>
        </p:spPr>
      </p:pic>
      <p:sp>
        <p:nvSpPr>
          <p:cNvPr id="4" name="Rectangle 3"/>
          <p:cNvSpPr txBox="1">
            <a:spLocks noChangeArrowheads="1"/>
          </p:cNvSpPr>
          <p:nvPr/>
        </p:nvSpPr>
        <p:spPr>
          <a:xfrm>
            <a:off x="2803007" y="6421826"/>
            <a:ext cx="5122992" cy="4369145"/>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When providing their employment history, candidates are required to confirm that InfoMart has their permission to contact any current employers. If they do not agree to this, that information will not be provided to our employment team to avoid any mistakes or jeopardization of their current employment.</a:t>
            </a:r>
          </a:p>
        </p:txBody>
      </p:sp>
      <p:sp>
        <p:nvSpPr>
          <p:cNvPr id="5" name="Rectangle 3">
            <a:extLst>
              <a:ext uri="{FF2B5EF4-FFF2-40B4-BE49-F238E27FC236}">
                <a16:creationId xmlns:a16="http://schemas.microsoft.com/office/drawing/2014/main" id="{34F0A6E3-D9AB-4287-B6E0-FD7AAAFE44B9}"/>
              </a:ext>
            </a:extLst>
          </p:cNvPr>
          <p:cNvSpPr txBox="1">
            <a:spLocks noChangeArrowheads="1"/>
          </p:cNvSpPr>
          <p:nvPr/>
        </p:nvSpPr>
        <p:spPr>
          <a:xfrm>
            <a:off x="2803006" y="4747388"/>
            <a:ext cx="5122991" cy="1569276"/>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As mentioned, only relevant data will be collected based on the services requested. </a:t>
            </a:r>
          </a:p>
        </p:txBody>
      </p:sp>
    </p:spTree>
    <p:extLst>
      <p:ext uri="{BB962C8B-B14F-4D97-AF65-F5344CB8AC3E}">
        <p14:creationId xmlns:p14="http://schemas.microsoft.com/office/powerpoint/2010/main" val="148664084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8" name="Text Placeholder 7">
            <a:extLst>
              <a:ext uri="{FF2B5EF4-FFF2-40B4-BE49-F238E27FC236}">
                <a16:creationId xmlns:a16="http://schemas.microsoft.com/office/drawing/2014/main" id="{7FF69284-3448-8043-B98D-146B5539C63A}"/>
              </a:ext>
            </a:extLst>
          </p:cNvPr>
          <p:cNvSpPr>
            <a:spLocks noGrp="1"/>
          </p:cNvSpPr>
          <p:nvPr>
            <p:ph type="body" sz="quarter" idx="11"/>
          </p:nvPr>
        </p:nvSpPr>
        <p:spPr/>
        <p:txBody>
          <a:bodyPr/>
          <a:lstStyle/>
          <a:p>
            <a:r>
              <a:rPr lang="en-US" dirty="0"/>
              <a:t>ASAP CONNECT</a:t>
            </a:r>
          </a:p>
        </p:txBody>
      </p:sp>
      <p:pic>
        <p:nvPicPr>
          <p:cNvPr id="2" name="Picture 1">
            <a:extLst>
              <a:ext uri="{FF2B5EF4-FFF2-40B4-BE49-F238E27FC236}">
                <a16:creationId xmlns:a16="http://schemas.microsoft.com/office/drawing/2014/main" id="{CE446959-CE4D-4058-B60F-48D331652A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3225" y="3294774"/>
            <a:ext cx="19967575" cy="8951341"/>
          </a:xfrm>
          <a:prstGeom prst="rect">
            <a:avLst/>
          </a:prstGeom>
        </p:spPr>
      </p:pic>
      <p:sp>
        <p:nvSpPr>
          <p:cNvPr id="4" name="Rectangle 3"/>
          <p:cNvSpPr txBox="1">
            <a:spLocks noChangeArrowheads="1"/>
          </p:cNvSpPr>
          <p:nvPr/>
        </p:nvSpPr>
        <p:spPr>
          <a:xfrm>
            <a:off x="19460307" y="4824635"/>
            <a:ext cx="3282217" cy="4369145"/>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Candidates can request a copy of their completed reports before they submit and move on to the disclosure and authorization form. This will be emailed to them directly at no additional charge.</a:t>
            </a:r>
          </a:p>
        </p:txBody>
      </p:sp>
    </p:spTree>
    <p:extLst>
      <p:ext uri="{BB962C8B-B14F-4D97-AF65-F5344CB8AC3E}">
        <p14:creationId xmlns:p14="http://schemas.microsoft.com/office/powerpoint/2010/main" val="2349283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8C320-F6CA-4E55-AB7A-A49F42A35E9A}"/>
              </a:ext>
            </a:extLst>
          </p:cNvPr>
          <p:cNvSpPr>
            <a:spLocks noGrp="1"/>
          </p:cNvSpPr>
          <p:nvPr>
            <p:ph type="title"/>
          </p:nvPr>
        </p:nvSpPr>
        <p:spPr/>
        <p:txBody>
          <a:bodyPr/>
          <a:lstStyle/>
          <a:p>
            <a:r>
              <a:rPr lang="en-US" dirty="0"/>
              <a:t>ASAP CONNECT </a:t>
            </a:r>
          </a:p>
        </p:txBody>
      </p:sp>
      <p:sp>
        <p:nvSpPr>
          <p:cNvPr id="6" name="Text Placeholder 5">
            <a:extLst>
              <a:ext uri="{FF2B5EF4-FFF2-40B4-BE49-F238E27FC236}">
                <a16:creationId xmlns:a16="http://schemas.microsoft.com/office/drawing/2014/main" id="{18F25A1E-9B5D-1C47-8C82-440510E7E615}"/>
              </a:ext>
            </a:extLst>
          </p:cNvPr>
          <p:cNvSpPr>
            <a:spLocks noGrp="1"/>
          </p:cNvSpPr>
          <p:nvPr>
            <p:ph type="body" sz="quarter" idx="11"/>
          </p:nvPr>
        </p:nvSpPr>
        <p:spPr/>
        <p:txBody>
          <a:bodyPr/>
          <a:lstStyle/>
          <a:p>
            <a:r>
              <a:rPr lang="en-US" dirty="0"/>
              <a:t>ASAP CONNECT</a:t>
            </a:r>
          </a:p>
        </p:txBody>
      </p:sp>
      <p:pic>
        <p:nvPicPr>
          <p:cNvPr id="8" name="Content Placeholder 4">
            <a:extLst>
              <a:ext uri="{FF2B5EF4-FFF2-40B4-BE49-F238E27FC236}">
                <a16:creationId xmlns:a16="http://schemas.microsoft.com/office/drawing/2014/main" id="{F61A30E4-75CA-47CF-A1C1-1424EB8DE044}"/>
              </a:ext>
            </a:extLst>
          </p:cNvPr>
          <p:cNvPicPr>
            <a:picLocks noGrp="1" noChangeAspect="1"/>
          </p:cNvPicPr>
          <p:nvPr>
            <p:ph sz="quarter" idx="12"/>
          </p:nvPr>
        </p:nvPicPr>
        <p:blipFill>
          <a:blip r:embed="rId2"/>
          <a:stretch>
            <a:fillRect/>
          </a:stretch>
        </p:blipFill>
        <p:spPr>
          <a:xfrm>
            <a:off x="4080730" y="3276600"/>
            <a:ext cx="16216190" cy="9153811"/>
          </a:xfrm>
          <a:prstGeom prst="rect">
            <a:avLst/>
          </a:prstGeom>
        </p:spPr>
      </p:pic>
    </p:spTree>
    <p:extLst>
      <p:ext uri="{BB962C8B-B14F-4D97-AF65-F5344CB8AC3E}">
        <p14:creationId xmlns:p14="http://schemas.microsoft.com/office/powerpoint/2010/main" val="3315789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5B7ABC4-DD1B-423C-BCF9-189A2DA5505E}"/>
              </a:ext>
            </a:extLst>
          </p:cNvPr>
          <p:cNvPicPr>
            <a:picLocks noGrp="1" noChangeAspect="1"/>
          </p:cNvPicPr>
          <p:nvPr>
            <p:ph sz="quarter" idx="12"/>
          </p:nvPr>
        </p:nvPicPr>
        <p:blipFill>
          <a:blip r:embed="rId3"/>
          <a:stretch>
            <a:fillRect/>
          </a:stretch>
        </p:blipFill>
        <p:spPr>
          <a:xfrm>
            <a:off x="10939618" y="1151237"/>
            <a:ext cx="13064777" cy="11556578"/>
          </a:xfrm>
          <a:prstGeom prst="rect">
            <a:avLst/>
          </a:prstGeom>
        </p:spPr>
      </p:pic>
      <p:sp>
        <p:nvSpPr>
          <p:cNvPr id="3" name="Title 2"/>
          <p:cNvSpPr>
            <a:spLocks noGrp="1"/>
          </p:cNvSpPr>
          <p:nvPr>
            <p:ph type="title"/>
          </p:nvPr>
        </p:nvSpPr>
        <p:spPr/>
        <p:txBody>
          <a:bodyPr/>
          <a:lstStyle/>
          <a:p>
            <a:r>
              <a:rPr lang="en-US" dirty="0"/>
              <a:t>ASAP CONNECT</a:t>
            </a:r>
          </a:p>
        </p:txBody>
      </p:sp>
      <p:sp>
        <p:nvSpPr>
          <p:cNvPr id="7" name="Text Placeholder 6">
            <a:extLst>
              <a:ext uri="{FF2B5EF4-FFF2-40B4-BE49-F238E27FC236}">
                <a16:creationId xmlns:a16="http://schemas.microsoft.com/office/drawing/2014/main" id="{36E8ED34-B1E9-CA4D-B6BD-9F54F6BCD473}"/>
              </a:ext>
            </a:extLst>
          </p:cNvPr>
          <p:cNvSpPr>
            <a:spLocks noGrp="1"/>
          </p:cNvSpPr>
          <p:nvPr>
            <p:ph type="body" sz="quarter" idx="11"/>
          </p:nvPr>
        </p:nvSpPr>
        <p:spPr>
          <a:xfrm>
            <a:off x="1676400" y="1587709"/>
            <a:ext cx="10600311" cy="475381"/>
          </a:xfrm>
        </p:spPr>
        <p:txBody>
          <a:bodyPr/>
          <a:lstStyle/>
          <a:p>
            <a:r>
              <a:rPr lang="en-US" dirty="0"/>
              <a:t>ASAP CONNECT</a:t>
            </a:r>
          </a:p>
        </p:txBody>
      </p:sp>
      <p:sp>
        <p:nvSpPr>
          <p:cNvPr id="8" name="Rectangle 3">
            <a:extLst>
              <a:ext uri="{FF2B5EF4-FFF2-40B4-BE49-F238E27FC236}">
                <a16:creationId xmlns:a16="http://schemas.microsoft.com/office/drawing/2014/main" id="{0D4E80DB-3A27-4B3E-A9D9-80DF179437AA}"/>
              </a:ext>
            </a:extLst>
          </p:cNvPr>
          <p:cNvSpPr txBox="1">
            <a:spLocks noChangeArrowheads="1"/>
          </p:cNvSpPr>
          <p:nvPr/>
        </p:nvSpPr>
        <p:spPr>
          <a:xfrm>
            <a:off x="2300163" y="5749581"/>
            <a:ext cx="6562483" cy="2369238"/>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This is an example of our default disclosure form, which the candidate is required to submit before the background check begins. It can be customized if you have your own form.</a:t>
            </a:r>
          </a:p>
        </p:txBody>
      </p:sp>
    </p:spTree>
    <p:extLst>
      <p:ext uri="{BB962C8B-B14F-4D97-AF65-F5344CB8AC3E}">
        <p14:creationId xmlns:p14="http://schemas.microsoft.com/office/powerpoint/2010/main" val="327239230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218F5A9D-F8F4-4E9D-8EE7-9C4A09FE0F7A}"/>
              </a:ext>
            </a:extLst>
          </p:cNvPr>
          <p:cNvPicPr>
            <a:picLocks noGrp="1" noChangeAspect="1"/>
          </p:cNvPicPr>
          <p:nvPr>
            <p:ph sz="quarter" idx="12"/>
          </p:nvPr>
        </p:nvPicPr>
        <p:blipFill>
          <a:blip r:embed="rId3"/>
          <a:stretch>
            <a:fillRect/>
          </a:stretch>
        </p:blipFill>
        <p:spPr>
          <a:xfrm>
            <a:off x="10971877" y="1268624"/>
            <a:ext cx="14155087" cy="13225025"/>
          </a:xfrm>
          <a:prstGeom prst="rect">
            <a:avLst/>
          </a:prstGeom>
        </p:spPr>
      </p:pic>
      <p:sp>
        <p:nvSpPr>
          <p:cNvPr id="3" name="Title 2"/>
          <p:cNvSpPr>
            <a:spLocks noGrp="1"/>
          </p:cNvSpPr>
          <p:nvPr>
            <p:ph type="title"/>
          </p:nvPr>
        </p:nvSpPr>
        <p:spPr/>
        <p:txBody>
          <a:bodyPr/>
          <a:lstStyle/>
          <a:p>
            <a:r>
              <a:rPr lang="en-US" dirty="0"/>
              <a:t>ASAP CONNECT</a:t>
            </a:r>
          </a:p>
        </p:txBody>
      </p:sp>
      <p:sp>
        <p:nvSpPr>
          <p:cNvPr id="8" name="Text Placeholder 7">
            <a:extLst>
              <a:ext uri="{FF2B5EF4-FFF2-40B4-BE49-F238E27FC236}">
                <a16:creationId xmlns:a16="http://schemas.microsoft.com/office/drawing/2014/main" id="{64DE3FEE-5A7C-954F-99D1-085E63B306A5}"/>
              </a:ext>
            </a:extLst>
          </p:cNvPr>
          <p:cNvSpPr>
            <a:spLocks noGrp="1"/>
          </p:cNvSpPr>
          <p:nvPr>
            <p:ph type="body" sz="quarter" idx="11"/>
          </p:nvPr>
        </p:nvSpPr>
        <p:spPr>
          <a:xfrm>
            <a:off x="1676400" y="1587709"/>
            <a:ext cx="10600311" cy="475381"/>
          </a:xfrm>
        </p:spPr>
        <p:txBody>
          <a:bodyPr/>
          <a:lstStyle/>
          <a:p>
            <a:r>
              <a:rPr lang="en-US" dirty="0"/>
              <a:t>ASAP CONNECT</a:t>
            </a:r>
          </a:p>
        </p:txBody>
      </p:sp>
      <p:sp>
        <p:nvSpPr>
          <p:cNvPr id="6" name="Rectangle 3">
            <a:extLst>
              <a:ext uri="{FF2B5EF4-FFF2-40B4-BE49-F238E27FC236}">
                <a16:creationId xmlns:a16="http://schemas.microsoft.com/office/drawing/2014/main" id="{E8F211B5-B8A6-2824-25AB-465E82F734B5}"/>
              </a:ext>
            </a:extLst>
          </p:cNvPr>
          <p:cNvSpPr txBox="1">
            <a:spLocks noChangeArrowheads="1"/>
          </p:cNvSpPr>
          <p:nvPr/>
        </p:nvSpPr>
        <p:spPr>
          <a:xfrm>
            <a:off x="2300163" y="5749581"/>
            <a:ext cx="6562483" cy="1969257"/>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Lato" charset="0"/>
                <a:ea typeface="Lato" charset="0"/>
                <a:cs typeface="Lato" charset="0"/>
              </a:rPr>
              <a:t>The separate acknowledgement and authorization form will be provided next, again requiring the candidate to check a box and submit to move forward.</a:t>
            </a:r>
          </a:p>
        </p:txBody>
      </p:sp>
    </p:spTree>
    <p:extLst>
      <p:ext uri="{BB962C8B-B14F-4D97-AF65-F5344CB8AC3E}">
        <p14:creationId xmlns:p14="http://schemas.microsoft.com/office/powerpoint/2010/main" val="203145012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ASAP CONNECT</a:t>
            </a:r>
          </a:p>
        </p:txBody>
      </p:sp>
      <p:sp>
        <p:nvSpPr>
          <p:cNvPr id="7" name="Text Placeholder 6">
            <a:extLst>
              <a:ext uri="{FF2B5EF4-FFF2-40B4-BE49-F238E27FC236}">
                <a16:creationId xmlns:a16="http://schemas.microsoft.com/office/drawing/2014/main" id="{187C1151-C6BA-2B40-84F0-303503875856}"/>
              </a:ext>
            </a:extLst>
          </p:cNvPr>
          <p:cNvSpPr>
            <a:spLocks noGrp="1"/>
          </p:cNvSpPr>
          <p:nvPr>
            <p:ph type="body" sz="quarter" idx="11"/>
          </p:nvPr>
        </p:nvSpPr>
        <p:spPr/>
        <p:txBody>
          <a:bodyPr/>
          <a:lstStyle/>
          <a:p>
            <a:r>
              <a:rPr lang="en-US" dirty="0"/>
              <a:t>ASAP CONNECT</a:t>
            </a:r>
          </a:p>
        </p:txBody>
      </p:sp>
      <p:pic>
        <p:nvPicPr>
          <p:cNvPr id="4" name="Content Placeholder 3">
            <a:extLst>
              <a:ext uri="{FF2B5EF4-FFF2-40B4-BE49-F238E27FC236}">
                <a16:creationId xmlns:a16="http://schemas.microsoft.com/office/drawing/2014/main" id="{C7ABB5DA-5E31-4D5B-A70D-215320F32151}"/>
              </a:ext>
            </a:extLst>
          </p:cNvPr>
          <p:cNvPicPr>
            <a:picLocks noGrp="1" noChangeAspect="1"/>
          </p:cNvPicPr>
          <p:nvPr>
            <p:ph sz="quarter" idx="12"/>
          </p:nvPr>
        </p:nvPicPr>
        <p:blipFill>
          <a:blip r:embed="rId3"/>
          <a:stretch>
            <a:fillRect/>
          </a:stretch>
        </p:blipFill>
        <p:spPr>
          <a:xfrm>
            <a:off x="5294366" y="3276600"/>
            <a:ext cx="13452834" cy="9105900"/>
          </a:xfrm>
          <a:prstGeom prst="rect">
            <a:avLst/>
          </a:prstGeom>
        </p:spPr>
      </p:pic>
      <p:sp>
        <p:nvSpPr>
          <p:cNvPr id="8" name="Rectangle 3">
            <a:extLst>
              <a:ext uri="{FF2B5EF4-FFF2-40B4-BE49-F238E27FC236}">
                <a16:creationId xmlns:a16="http://schemas.microsoft.com/office/drawing/2014/main" id="{1668B56B-3F1F-487D-9D58-498FFE31BFAE}"/>
              </a:ext>
            </a:extLst>
          </p:cNvPr>
          <p:cNvSpPr txBox="1">
            <a:spLocks noChangeArrowheads="1"/>
          </p:cNvSpPr>
          <p:nvPr/>
        </p:nvSpPr>
        <p:spPr>
          <a:xfrm>
            <a:off x="16959570" y="5549590"/>
            <a:ext cx="5741679" cy="2769220"/>
          </a:xfrm>
          <a:prstGeom prst="rect">
            <a:avLst/>
          </a:prstGeom>
          <a:solidFill>
            <a:schemeClr val="accent2"/>
          </a:solidFill>
          <a:ln w="15875">
            <a:noFill/>
            <a:miter lim="800000"/>
            <a:headEnd/>
            <a:tailEnd/>
          </a:ln>
          <a:effectLst>
            <a:outerShdw blurRad="50800" dist="38100" dir="2700000" algn="tl" rotWithShape="0">
              <a:srgbClr val="003087">
                <a:alpha val="40000"/>
              </a:srgbClr>
            </a:outerShdw>
          </a:effectLst>
        </p:spPr>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599" dirty="0">
                <a:solidFill>
                  <a:schemeClr val="bg1"/>
                </a:solidFill>
                <a:latin typeface="Lato" charset="0"/>
                <a:ea typeface="Lato" charset="0"/>
                <a:cs typeface="Lato" charset="0"/>
              </a:rPr>
              <a:t>Once completed, the candidate is directed to a thank you screen, letting them know that their ASAP Connect request has been completed. They will be prompted to schedule a drug test when applicable.</a:t>
            </a:r>
          </a:p>
        </p:txBody>
      </p:sp>
    </p:spTree>
    <p:extLst>
      <p:ext uri="{BB962C8B-B14F-4D97-AF65-F5344CB8AC3E}">
        <p14:creationId xmlns:p14="http://schemas.microsoft.com/office/powerpoint/2010/main" val="835604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C6AF2-6269-40C2-BB84-15152EB94625}"/>
              </a:ext>
            </a:extLst>
          </p:cNvPr>
          <p:cNvSpPr>
            <a:spLocks noGrp="1"/>
          </p:cNvSpPr>
          <p:nvPr>
            <p:ph type="title"/>
          </p:nvPr>
        </p:nvSpPr>
        <p:spPr/>
        <p:txBody>
          <a:bodyPr/>
          <a:lstStyle/>
          <a:p>
            <a:r>
              <a:rPr lang="en-US" dirty="0"/>
              <a:t>SCHEDULE DRUG TEST </a:t>
            </a:r>
          </a:p>
        </p:txBody>
      </p:sp>
      <p:sp>
        <p:nvSpPr>
          <p:cNvPr id="7" name="Text Placeholder 6">
            <a:extLst>
              <a:ext uri="{FF2B5EF4-FFF2-40B4-BE49-F238E27FC236}">
                <a16:creationId xmlns:a16="http://schemas.microsoft.com/office/drawing/2014/main" id="{079841E9-BB46-E043-8452-2B4434AAE070}"/>
              </a:ext>
            </a:extLst>
          </p:cNvPr>
          <p:cNvSpPr>
            <a:spLocks noGrp="1"/>
          </p:cNvSpPr>
          <p:nvPr>
            <p:ph type="body" sz="quarter" idx="11"/>
          </p:nvPr>
        </p:nvSpPr>
        <p:spPr/>
        <p:txBody>
          <a:bodyPr/>
          <a:lstStyle/>
          <a:p>
            <a:r>
              <a:rPr lang="en-US" dirty="0"/>
              <a:t>ASAP CONNECT</a:t>
            </a:r>
          </a:p>
        </p:txBody>
      </p:sp>
      <p:pic>
        <p:nvPicPr>
          <p:cNvPr id="4" name="Content Placeholder 3">
            <a:extLst>
              <a:ext uri="{FF2B5EF4-FFF2-40B4-BE49-F238E27FC236}">
                <a16:creationId xmlns:a16="http://schemas.microsoft.com/office/drawing/2014/main" id="{A251D572-0BA6-473F-A5B5-C674B0B410AB}"/>
              </a:ext>
            </a:extLst>
          </p:cNvPr>
          <p:cNvPicPr>
            <a:picLocks noGrp="1" noChangeAspect="1"/>
          </p:cNvPicPr>
          <p:nvPr>
            <p:ph sz="quarter" idx="12"/>
          </p:nvPr>
        </p:nvPicPr>
        <p:blipFill rotWithShape="1">
          <a:blip r:embed="rId2" cstate="screen">
            <a:extLst>
              <a:ext uri="{28A0092B-C50C-407E-A947-70E740481C1C}">
                <a14:useLocalDpi xmlns:a14="http://schemas.microsoft.com/office/drawing/2010/main"/>
              </a:ext>
            </a:extLst>
          </a:blip>
          <a:srcRect t="2013" b="7599"/>
          <a:stretch/>
        </p:blipFill>
        <p:spPr>
          <a:xfrm>
            <a:off x="1676399" y="3271551"/>
            <a:ext cx="21066125" cy="8912469"/>
          </a:xfrm>
        </p:spPr>
      </p:pic>
    </p:spTree>
    <p:extLst>
      <p:ext uri="{BB962C8B-B14F-4D97-AF65-F5344CB8AC3E}">
        <p14:creationId xmlns:p14="http://schemas.microsoft.com/office/powerpoint/2010/main" val="358987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6341969" y="0"/>
            <a:ext cx="8035681" cy="13715999"/>
          </a:xfrm>
        </p:spPr>
      </p:pic>
      <p:sp>
        <p:nvSpPr>
          <p:cNvPr id="2" name="Title 1">
            <a:extLst>
              <a:ext uri="{FF2B5EF4-FFF2-40B4-BE49-F238E27FC236}">
                <a16:creationId xmlns:a16="http://schemas.microsoft.com/office/drawing/2014/main" id="{E1E046C5-6ECB-E24D-AA00-2B86C243277E}"/>
              </a:ext>
            </a:extLst>
          </p:cNvPr>
          <p:cNvSpPr>
            <a:spLocks noGrp="1"/>
          </p:cNvSpPr>
          <p:nvPr>
            <p:ph type="title"/>
          </p:nvPr>
        </p:nvSpPr>
        <p:spPr>
          <a:xfrm>
            <a:off x="1676400" y="6453660"/>
            <a:ext cx="15319512" cy="2651125"/>
          </a:xfrm>
        </p:spPr>
        <p:txBody>
          <a:bodyPr/>
          <a:lstStyle/>
          <a:p>
            <a:r>
              <a:rPr lang="en-US" dirty="0"/>
              <a:t>ORDER STATUS</a:t>
            </a:r>
          </a:p>
        </p:txBody>
      </p:sp>
    </p:spTree>
    <p:extLst>
      <p:ext uri="{BB962C8B-B14F-4D97-AF65-F5344CB8AC3E}">
        <p14:creationId xmlns:p14="http://schemas.microsoft.com/office/powerpoint/2010/main" val="6789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HOMEPAGE/</a:t>
            </a:r>
            <a:br>
              <a:rPr lang="en-US" dirty="0"/>
            </a:br>
            <a:r>
              <a:rPr lang="en-US" dirty="0"/>
              <a:t>STATUS</a:t>
            </a:r>
          </a:p>
        </p:txBody>
      </p:sp>
      <p:sp>
        <p:nvSpPr>
          <p:cNvPr id="9" name="Text Placeholder 8">
            <a:extLst>
              <a:ext uri="{FF2B5EF4-FFF2-40B4-BE49-F238E27FC236}">
                <a16:creationId xmlns:a16="http://schemas.microsoft.com/office/drawing/2014/main" id="{251BD9DC-448D-A843-A338-F4DA24C10C20}"/>
              </a:ext>
            </a:extLst>
          </p:cNvPr>
          <p:cNvSpPr>
            <a:spLocks noGrp="1"/>
          </p:cNvSpPr>
          <p:nvPr>
            <p:ph type="body" sz="quarter" idx="11"/>
          </p:nvPr>
        </p:nvSpPr>
        <p:spPr/>
        <p:txBody>
          <a:bodyPr/>
          <a:lstStyle/>
          <a:p>
            <a:r>
              <a:rPr lang="en-US" dirty="0"/>
              <a:t>ORDER STATUS</a:t>
            </a:r>
          </a:p>
        </p:txBody>
      </p:sp>
      <p:sp>
        <p:nvSpPr>
          <p:cNvPr id="6" name="Rectangle 5">
            <a:extLst>
              <a:ext uri="{FF2B5EF4-FFF2-40B4-BE49-F238E27FC236}">
                <a16:creationId xmlns:a16="http://schemas.microsoft.com/office/drawing/2014/main" id="{5656E604-68C3-48EB-9700-AA2DF1C86E05}"/>
              </a:ext>
            </a:extLst>
          </p:cNvPr>
          <p:cNvSpPr/>
          <p:nvPr/>
        </p:nvSpPr>
        <p:spPr>
          <a:xfrm>
            <a:off x="1676399" y="8761614"/>
            <a:ext cx="6663784" cy="276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If the request is unsubmitted on the homepage under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order status header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you will see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needs attention icon</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a:p>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If you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on needs attention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or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0 of _ complete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the order status bar will appear.</a:t>
            </a:r>
          </a:p>
        </p:txBody>
      </p:sp>
      <p:pic>
        <p:nvPicPr>
          <p:cNvPr id="7" name="Picture 6">
            <a:extLst>
              <a:ext uri="{FF2B5EF4-FFF2-40B4-BE49-F238E27FC236}">
                <a16:creationId xmlns:a16="http://schemas.microsoft.com/office/drawing/2014/main" id="{8E95F5C3-9D2D-4BC8-9EA8-0BDA8BE4C2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6399" y="4731168"/>
            <a:ext cx="11271422" cy="3113942"/>
          </a:xfrm>
          <a:prstGeom prst="rect">
            <a:avLst/>
          </a:prstGeom>
          <a:noFill/>
          <a:ln>
            <a:noFill/>
          </a:ln>
        </p:spPr>
      </p:pic>
      <p:pic>
        <p:nvPicPr>
          <p:cNvPr id="8" name="Picture 7">
            <a:extLst>
              <a:ext uri="{FF2B5EF4-FFF2-40B4-BE49-F238E27FC236}">
                <a16:creationId xmlns:a16="http://schemas.microsoft.com/office/drawing/2014/main" id="{278E4009-F6FF-49FF-8219-922095CB4C9B}"/>
              </a:ext>
            </a:extLst>
          </p:cNvPr>
          <p:cNvPicPr/>
          <p:nvPr/>
        </p:nvPicPr>
        <p:blipFill>
          <a:blip r:embed="rId4">
            <a:extLst>
              <a:ext uri="{28A0092B-C50C-407E-A947-70E740481C1C}">
                <a14:useLocalDpi xmlns:a14="http://schemas.microsoft.com/office/drawing/2010/main" val="0"/>
              </a:ext>
            </a:extLst>
          </a:blip>
          <a:srcRect t="1753" r="3546" b="3791"/>
          <a:stretch/>
        </p:blipFill>
        <p:spPr bwMode="auto">
          <a:xfrm>
            <a:off x="16796463" y="1388926"/>
            <a:ext cx="5434887" cy="10898323"/>
          </a:xfrm>
          <a:prstGeom prst="rect">
            <a:avLst/>
          </a:prstGeom>
          <a:noFill/>
          <a:ln>
            <a:noFill/>
          </a:ln>
        </p:spPr>
      </p:pic>
      <p:sp>
        <p:nvSpPr>
          <p:cNvPr id="12" name="Rectangle 11">
            <a:extLst>
              <a:ext uri="{FF2B5EF4-FFF2-40B4-BE49-F238E27FC236}">
                <a16:creationId xmlns:a16="http://schemas.microsoft.com/office/drawing/2014/main" id="{5B99C944-3A7E-417D-833D-3036A10A40B1}"/>
              </a:ext>
            </a:extLst>
          </p:cNvPr>
          <p:cNvSpPr/>
          <p:nvPr/>
        </p:nvSpPr>
        <p:spPr>
          <a:xfrm>
            <a:off x="12188825" y="8761614"/>
            <a:ext cx="4149969" cy="1969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If the request has not been submitted, all services requested are marked needs attention.</a:t>
            </a:r>
          </a:p>
        </p:txBody>
      </p:sp>
      <p:sp>
        <p:nvSpPr>
          <p:cNvPr id="14" name="Rectangle 13">
            <a:extLst>
              <a:ext uri="{FF2B5EF4-FFF2-40B4-BE49-F238E27FC236}">
                <a16:creationId xmlns:a16="http://schemas.microsoft.com/office/drawing/2014/main" id="{4EE675CA-B679-4F29-8659-1A01D3869FFF}"/>
              </a:ext>
            </a:extLst>
          </p:cNvPr>
          <p:cNvSpPr/>
          <p:nvPr/>
        </p:nvSpPr>
        <p:spPr>
          <a:xfrm>
            <a:off x="12188825" y="10959758"/>
            <a:ext cx="4149969" cy="116929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To close the order status bar,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hide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13" name="Rounded Rectangle 12">
            <a:extLst>
              <a:ext uri="{FF2B5EF4-FFF2-40B4-BE49-F238E27FC236}">
                <a16:creationId xmlns:a16="http://schemas.microsoft.com/office/drawing/2014/main" id="{3835902C-4DBB-0547-A1F0-84C50C92898A}"/>
              </a:ext>
            </a:extLst>
          </p:cNvPr>
          <p:cNvSpPr/>
          <p:nvPr/>
        </p:nvSpPr>
        <p:spPr>
          <a:xfrm>
            <a:off x="1676400" y="6574883"/>
            <a:ext cx="2800876" cy="1446082"/>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AB4B5761-71CC-2844-BFE4-F3A9299FB6A0}"/>
              </a:ext>
            </a:extLst>
          </p:cNvPr>
          <p:cNvSpPr/>
          <p:nvPr/>
        </p:nvSpPr>
        <p:spPr>
          <a:xfrm>
            <a:off x="1676399" y="6574883"/>
            <a:ext cx="2800876" cy="1446082"/>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D47FC4B5-93E8-FA12-7467-A4AAAC0D3665}"/>
              </a:ext>
            </a:extLst>
          </p:cNvPr>
          <p:cNvGrpSpPr/>
          <p:nvPr/>
        </p:nvGrpSpPr>
        <p:grpSpPr>
          <a:xfrm>
            <a:off x="20817590" y="2227769"/>
            <a:ext cx="1672644" cy="8596858"/>
            <a:chOff x="20817590" y="2227769"/>
            <a:chExt cx="1672644" cy="8596858"/>
          </a:xfrm>
        </p:grpSpPr>
        <p:sp>
          <p:nvSpPr>
            <p:cNvPr id="4" name="Rounded Rectangle 17">
              <a:extLst>
                <a:ext uri="{FF2B5EF4-FFF2-40B4-BE49-F238E27FC236}">
                  <a16:creationId xmlns:a16="http://schemas.microsoft.com/office/drawing/2014/main" id="{20398256-B8E2-11E0-D05F-265ACFE2D0FB}"/>
                </a:ext>
              </a:extLst>
            </p:cNvPr>
            <p:cNvSpPr/>
            <p:nvPr/>
          </p:nvSpPr>
          <p:spPr>
            <a:xfrm>
              <a:off x="20817590" y="2227769"/>
              <a:ext cx="1672644" cy="8596857"/>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18">
              <a:extLst>
                <a:ext uri="{FF2B5EF4-FFF2-40B4-BE49-F238E27FC236}">
                  <a16:creationId xmlns:a16="http://schemas.microsoft.com/office/drawing/2014/main" id="{466B601D-FD4C-9615-D872-026A4D708A9C}"/>
                </a:ext>
              </a:extLst>
            </p:cNvPr>
            <p:cNvSpPr/>
            <p:nvPr/>
          </p:nvSpPr>
          <p:spPr>
            <a:xfrm>
              <a:off x="20817590" y="2227770"/>
              <a:ext cx="1672644" cy="8596857"/>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0705807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51BD9DC-448D-A843-A338-F4DA24C10C20}"/>
              </a:ext>
            </a:extLst>
          </p:cNvPr>
          <p:cNvSpPr>
            <a:spLocks noGrp="1"/>
          </p:cNvSpPr>
          <p:nvPr>
            <p:ph type="body" sz="quarter" idx="11"/>
          </p:nvPr>
        </p:nvSpPr>
        <p:spPr/>
        <p:txBody>
          <a:bodyPr/>
          <a:lstStyle/>
          <a:p>
            <a:r>
              <a:rPr lang="en-US" dirty="0"/>
              <a:t>ORDER STATUS</a:t>
            </a:r>
          </a:p>
        </p:txBody>
      </p:sp>
      <p:pic>
        <p:nvPicPr>
          <p:cNvPr id="8" name="Picture 7" descr="cid:image009.png@01DB9D96.CA307470">
            <a:extLst>
              <a:ext uri="{FF2B5EF4-FFF2-40B4-BE49-F238E27FC236}">
                <a16:creationId xmlns:a16="http://schemas.microsoft.com/office/drawing/2014/main" id="{07EB7A47-9450-4C4C-A699-AD9C9FA24907}"/>
              </a:ext>
            </a:extLst>
          </p:cNvPr>
          <p:cNvPicPr/>
          <p:nvPr/>
        </p:nvPicPr>
        <p:blipFill rotWithShape="1">
          <a:blip r:embed="rId3">
            <a:extLst>
              <a:ext uri="{28A0092B-C50C-407E-A947-70E740481C1C}">
                <a14:useLocalDpi xmlns:a14="http://schemas.microsoft.com/office/drawing/2010/main" val="0"/>
              </a:ext>
            </a:extLst>
          </a:blip>
          <a:srcRect b="21664"/>
          <a:stretch/>
        </p:blipFill>
        <p:spPr bwMode="auto">
          <a:xfrm>
            <a:off x="1676399" y="4897449"/>
            <a:ext cx="11288111" cy="3730736"/>
          </a:xfrm>
          <a:prstGeom prst="rect">
            <a:avLst/>
          </a:prstGeom>
          <a:noFill/>
          <a:ln>
            <a:noFill/>
          </a:ln>
        </p:spPr>
      </p:pic>
      <p:pic>
        <p:nvPicPr>
          <p:cNvPr id="11" name="Picture 10">
            <a:extLst>
              <a:ext uri="{FF2B5EF4-FFF2-40B4-BE49-F238E27FC236}">
                <a16:creationId xmlns:a16="http://schemas.microsoft.com/office/drawing/2014/main" id="{B2B9774A-4E50-4D02-8218-79CC1743B45B}"/>
              </a:ext>
            </a:extLst>
          </p:cNvPr>
          <p:cNvPicPr/>
          <p:nvPr/>
        </p:nvPicPr>
        <p:blipFill>
          <a:blip r:embed="rId4"/>
          <a:srcRect l="4001" r="3970" b="3783"/>
          <a:stretch/>
        </p:blipFill>
        <p:spPr>
          <a:xfrm>
            <a:off x="16881635" y="1333501"/>
            <a:ext cx="5307134" cy="11036958"/>
          </a:xfrm>
          <a:prstGeom prst="rect">
            <a:avLst/>
          </a:prstGeom>
        </p:spPr>
      </p:pic>
      <p:sp>
        <p:nvSpPr>
          <p:cNvPr id="12" name="Rectangle 11">
            <a:extLst>
              <a:ext uri="{FF2B5EF4-FFF2-40B4-BE49-F238E27FC236}">
                <a16:creationId xmlns:a16="http://schemas.microsoft.com/office/drawing/2014/main" id="{22FB78C3-04E9-4719-9EB6-4AF894A6B580}"/>
              </a:ext>
            </a:extLst>
          </p:cNvPr>
          <p:cNvSpPr/>
          <p:nvPr/>
        </p:nvSpPr>
        <p:spPr>
          <a:xfrm>
            <a:off x="10729546" y="9310950"/>
            <a:ext cx="5120054" cy="236923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If you 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in process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or </a:t>
            </a:r>
            <a:b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0 of _ complete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the order status will appear, displaying which services are in process </a:t>
            </a:r>
            <a:b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or completed.</a:t>
            </a:r>
          </a:p>
        </p:txBody>
      </p:sp>
      <p:sp>
        <p:nvSpPr>
          <p:cNvPr id="13" name="Rectangle 12">
            <a:extLst>
              <a:ext uri="{FF2B5EF4-FFF2-40B4-BE49-F238E27FC236}">
                <a16:creationId xmlns:a16="http://schemas.microsoft.com/office/drawing/2014/main" id="{F8A10E86-9B5F-46D8-88B8-ED0A758A2071}"/>
              </a:ext>
            </a:extLst>
          </p:cNvPr>
          <p:cNvSpPr/>
          <p:nvPr/>
        </p:nvSpPr>
        <p:spPr>
          <a:xfrm>
            <a:off x="1676399" y="9326275"/>
            <a:ext cx="6663784" cy="1169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Once the request is submitted, the order status will change to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in process</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16" name="Rounded Rectangle 15">
            <a:extLst>
              <a:ext uri="{FF2B5EF4-FFF2-40B4-BE49-F238E27FC236}">
                <a16:creationId xmlns:a16="http://schemas.microsoft.com/office/drawing/2014/main" id="{A3DDD9D0-11E7-0C4F-8AF6-79D643256A0C}"/>
              </a:ext>
            </a:extLst>
          </p:cNvPr>
          <p:cNvSpPr/>
          <p:nvPr/>
        </p:nvSpPr>
        <p:spPr>
          <a:xfrm>
            <a:off x="1887416" y="6973468"/>
            <a:ext cx="2800876" cy="1446082"/>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09995F1C-A94D-B94D-828F-9525ED1EC998}"/>
              </a:ext>
            </a:extLst>
          </p:cNvPr>
          <p:cNvSpPr/>
          <p:nvPr/>
        </p:nvSpPr>
        <p:spPr>
          <a:xfrm>
            <a:off x="1887415" y="6973468"/>
            <a:ext cx="2800876" cy="1446082"/>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20BF5F5-5860-E763-E81A-B9018515732E}"/>
              </a:ext>
            </a:extLst>
          </p:cNvPr>
          <p:cNvGrpSpPr/>
          <p:nvPr/>
        </p:nvGrpSpPr>
        <p:grpSpPr>
          <a:xfrm>
            <a:off x="20817590" y="2227770"/>
            <a:ext cx="1672644" cy="8596858"/>
            <a:chOff x="20817590" y="2227769"/>
            <a:chExt cx="1672644" cy="8596858"/>
          </a:xfrm>
        </p:grpSpPr>
        <p:sp>
          <p:nvSpPr>
            <p:cNvPr id="18" name="Rounded Rectangle 17">
              <a:extLst>
                <a:ext uri="{FF2B5EF4-FFF2-40B4-BE49-F238E27FC236}">
                  <a16:creationId xmlns:a16="http://schemas.microsoft.com/office/drawing/2014/main" id="{23645810-3771-F94D-B4A6-35D9BFA27E33}"/>
                </a:ext>
              </a:extLst>
            </p:cNvPr>
            <p:cNvSpPr/>
            <p:nvPr/>
          </p:nvSpPr>
          <p:spPr>
            <a:xfrm>
              <a:off x="20817590" y="2227769"/>
              <a:ext cx="1672644" cy="8596857"/>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EAC95D8F-2312-0642-80D0-CB2EA162D206}"/>
                </a:ext>
              </a:extLst>
            </p:cNvPr>
            <p:cNvSpPr/>
            <p:nvPr/>
          </p:nvSpPr>
          <p:spPr>
            <a:xfrm>
              <a:off x="20817590" y="2227770"/>
              <a:ext cx="1672644" cy="8596857"/>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2">
            <a:extLst>
              <a:ext uri="{FF2B5EF4-FFF2-40B4-BE49-F238E27FC236}">
                <a16:creationId xmlns:a16="http://schemas.microsoft.com/office/drawing/2014/main" id="{94819F91-00EB-5666-4A70-005DB83E5A99}"/>
              </a:ext>
            </a:extLst>
          </p:cNvPr>
          <p:cNvSpPr>
            <a:spLocks noGrp="1"/>
          </p:cNvSpPr>
          <p:nvPr>
            <p:ph type="title"/>
          </p:nvPr>
        </p:nvSpPr>
        <p:spPr>
          <a:xfrm>
            <a:off x="1676400" y="1825625"/>
            <a:ext cx="10599738" cy="1644650"/>
          </a:xfrm>
        </p:spPr>
        <p:txBody>
          <a:bodyPr>
            <a:noAutofit/>
          </a:bodyPr>
          <a:lstStyle/>
          <a:p>
            <a:r>
              <a:rPr lang="en-US" dirty="0"/>
              <a:t>HOMEPAGE/</a:t>
            </a:r>
            <a:br>
              <a:rPr lang="en-US" dirty="0"/>
            </a:br>
            <a:r>
              <a:rPr lang="en-US" dirty="0"/>
              <a:t>STATUS</a:t>
            </a:r>
          </a:p>
        </p:txBody>
      </p:sp>
    </p:spTree>
    <p:extLst>
      <p:ext uri="{BB962C8B-B14F-4D97-AF65-F5344CB8AC3E}">
        <p14:creationId xmlns:p14="http://schemas.microsoft.com/office/powerpoint/2010/main" val="38871408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BD090-0B95-46AB-A5F7-686C5D0FA5D0}"/>
              </a:ext>
            </a:extLst>
          </p:cNvPr>
          <p:cNvSpPr>
            <a:spLocks noGrp="1"/>
          </p:cNvSpPr>
          <p:nvPr>
            <p:ph type="title"/>
          </p:nvPr>
        </p:nvSpPr>
        <p:spPr/>
        <p:txBody>
          <a:bodyPr/>
          <a:lstStyle/>
          <a:p>
            <a:r>
              <a:rPr lang="en-US" dirty="0"/>
              <a:t>HOMEPAGE/RESOURCES</a:t>
            </a:r>
          </a:p>
        </p:txBody>
      </p:sp>
      <p:sp>
        <p:nvSpPr>
          <p:cNvPr id="6" name="Text Placeholder 5">
            <a:extLst>
              <a:ext uri="{FF2B5EF4-FFF2-40B4-BE49-F238E27FC236}">
                <a16:creationId xmlns:a16="http://schemas.microsoft.com/office/drawing/2014/main" id="{06DCD04C-E6C8-1242-BB10-159EDB918825}"/>
              </a:ext>
            </a:extLst>
          </p:cNvPr>
          <p:cNvSpPr>
            <a:spLocks noGrp="1"/>
          </p:cNvSpPr>
          <p:nvPr>
            <p:ph type="body" sz="quarter" idx="11"/>
          </p:nvPr>
        </p:nvSpPr>
        <p:spPr/>
        <p:txBody>
          <a:bodyPr/>
          <a:lstStyle/>
          <a:p>
            <a:r>
              <a:rPr lang="en-US" dirty="0"/>
              <a:t>STANDARD ENTRY</a:t>
            </a:r>
          </a:p>
        </p:txBody>
      </p:sp>
      <p:pic>
        <p:nvPicPr>
          <p:cNvPr id="8" name="Content Placeholder 7">
            <a:extLst>
              <a:ext uri="{FF2B5EF4-FFF2-40B4-BE49-F238E27FC236}">
                <a16:creationId xmlns:a16="http://schemas.microsoft.com/office/drawing/2014/main" id="{A530DB59-F670-4400-BAE5-15278C91E858}"/>
              </a:ext>
            </a:extLst>
          </p:cNvPr>
          <p:cNvPicPr>
            <a:picLocks noGrp="1" noChangeAspect="1"/>
          </p:cNvPicPr>
          <p:nvPr>
            <p:ph sz="quarter" idx="12"/>
          </p:nvPr>
        </p:nvPicPr>
        <p:blipFill>
          <a:blip r:embed="rId2"/>
          <a:stretch>
            <a:fillRect/>
          </a:stretch>
        </p:blipFill>
        <p:spPr>
          <a:xfrm>
            <a:off x="4703639" y="3276599"/>
            <a:ext cx="14970369" cy="9056367"/>
          </a:xfrm>
        </p:spPr>
      </p:pic>
    </p:spTree>
    <p:extLst>
      <p:ext uri="{BB962C8B-B14F-4D97-AF65-F5344CB8AC3E}">
        <p14:creationId xmlns:p14="http://schemas.microsoft.com/office/powerpoint/2010/main" val="3125931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HOMEPAGE/</a:t>
            </a:r>
            <a:br>
              <a:rPr lang="en-US" dirty="0"/>
            </a:br>
            <a:r>
              <a:rPr lang="en-US" dirty="0"/>
              <a:t>STATUS</a:t>
            </a:r>
          </a:p>
        </p:txBody>
      </p:sp>
      <p:sp>
        <p:nvSpPr>
          <p:cNvPr id="9" name="Text Placeholder 8">
            <a:extLst>
              <a:ext uri="{FF2B5EF4-FFF2-40B4-BE49-F238E27FC236}">
                <a16:creationId xmlns:a16="http://schemas.microsoft.com/office/drawing/2014/main" id="{251BD9DC-448D-A843-A338-F4DA24C10C20}"/>
              </a:ext>
            </a:extLst>
          </p:cNvPr>
          <p:cNvSpPr>
            <a:spLocks noGrp="1"/>
          </p:cNvSpPr>
          <p:nvPr>
            <p:ph type="body" sz="quarter" idx="11"/>
          </p:nvPr>
        </p:nvSpPr>
        <p:spPr/>
        <p:txBody>
          <a:bodyPr/>
          <a:lstStyle/>
          <a:p>
            <a:r>
              <a:rPr lang="en-US" dirty="0"/>
              <a:t>ORDER STATUS</a:t>
            </a:r>
          </a:p>
        </p:txBody>
      </p:sp>
      <p:sp>
        <p:nvSpPr>
          <p:cNvPr id="6" name="Rectangle 5">
            <a:extLst>
              <a:ext uri="{FF2B5EF4-FFF2-40B4-BE49-F238E27FC236}">
                <a16:creationId xmlns:a16="http://schemas.microsoft.com/office/drawing/2014/main" id="{5656E604-68C3-48EB-9700-AA2DF1C86E05}"/>
              </a:ext>
            </a:extLst>
          </p:cNvPr>
          <p:cNvSpPr/>
          <p:nvPr/>
        </p:nvSpPr>
        <p:spPr>
          <a:xfrm>
            <a:off x="1676399" y="4786650"/>
            <a:ext cx="4114802" cy="5969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Once the request completes, the order status will change to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completed</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and the number of completed services will update (for example, 6 of 6 completed).</a:t>
            </a:r>
          </a:p>
          <a:p>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completed</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or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check box icon</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to open the status tracker for that request.</a:t>
            </a:r>
          </a:p>
          <a:p>
            <a:pPr marL="1371417" lvl="1" indent="-457200">
              <a:buFont typeface="Arial" panose="020B0604020202020204" pitchFamily="34" charset="0"/>
              <a:buChar char="•"/>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AD9A4DBA-16E3-48D7-8300-667D92E6CC5E}"/>
              </a:ext>
            </a:extLst>
          </p:cNvPr>
          <p:cNvPicPr>
            <a:picLocks noChangeAspect="1"/>
          </p:cNvPicPr>
          <p:nvPr/>
        </p:nvPicPr>
        <p:blipFill>
          <a:blip r:embed="rId3"/>
          <a:stretch>
            <a:fillRect/>
          </a:stretch>
        </p:blipFill>
        <p:spPr>
          <a:xfrm>
            <a:off x="6506344" y="3470332"/>
            <a:ext cx="11078271" cy="8721980"/>
          </a:xfrm>
          <a:prstGeom prst="rect">
            <a:avLst/>
          </a:prstGeom>
        </p:spPr>
      </p:pic>
      <p:pic>
        <p:nvPicPr>
          <p:cNvPr id="4" name="Picture 3">
            <a:extLst>
              <a:ext uri="{FF2B5EF4-FFF2-40B4-BE49-F238E27FC236}">
                <a16:creationId xmlns:a16="http://schemas.microsoft.com/office/drawing/2014/main" id="{4305662E-8B60-4937-AE7F-D1EAC6DF0212}"/>
              </a:ext>
            </a:extLst>
          </p:cNvPr>
          <p:cNvPicPr>
            <a:picLocks noChangeAspect="1"/>
          </p:cNvPicPr>
          <p:nvPr/>
        </p:nvPicPr>
        <p:blipFill>
          <a:blip r:embed="rId4"/>
          <a:srcRect l="4039" b="3755"/>
          <a:stretch/>
        </p:blipFill>
        <p:spPr>
          <a:xfrm>
            <a:off x="18299758" y="3399098"/>
            <a:ext cx="4876800" cy="8726245"/>
          </a:xfrm>
          <a:prstGeom prst="rect">
            <a:avLst/>
          </a:prstGeom>
        </p:spPr>
      </p:pic>
      <p:sp>
        <p:nvSpPr>
          <p:cNvPr id="8" name="Rounded Rectangle 7">
            <a:extLst>
              <a:ext uri="{FF2B5EF4-FFF2-40B4-BE49-F238E27FC236}">
                <a16:creationId xmlns:a16="http://schemas.microsoft.com/office/drawing/2014/main" id="{1AAB8D2B-DC8B-DE4F-AF56-9CA1F5D69E00}"/>
              </a:ext>
            </a:extLst>
          </p:cNvPr>
          <p:cNvSpPr/>
          <p:nvPr/>
        </p:nvSpPr>
        <p:spPr>
          <a:xfrm>
            <a:off x="6717324" y="9787007"/>
            <a:ext cx="2800876" cy="1446082"/>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C5FB1739-E74F-4241-BA91-2058FD0CB200}"/>
              </a:ext>
            </a:extLst>
          </p:cNvPr>
          <p:cNvSpPr/>
          <p:nvPr/>
        </p:nvSpPr>
        <p:spPr>
          <a:xfrm>
            <a:off x="6717323" y="9787007"/>
            <a:ext cx="2800876" cy="1446082"/>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371554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6341969" y="0"/>
            <a:ext cx="8035681" cy="13715999"/>
          </a:xfrm>
        </p:spPr>
      </p:pic>
      <p:sp>
        <p:nvSpPr>
          <p:cNvPr id="2" name="Title 1">
            <a:extLst>
              <a:ext uri="{FF2B5EF4-FFF2-40B4-BE49-F238E27FC236}">
                <a16:creationId xmlns:a16="http://schemas.microsoft.com/office/drawing/2014/main" id="{E1E046C5-6ECB-E24D-AA00-2B86C243277E}"/>
              </a:ext>
            </a:extLst>
          </p:cNvPr>
          <p:cNvSpPr>
            <a:spLocks noGrp="1"/>
          </p:cNvSpPr>
          <p:nvPr>
            <p:ph type="title"/>
          </p:nvPr>
        </p:nvSpPr>
        <p:spPr>
          <a:xfrm>
            <a:off x="1676400" y="6453660"/>
            <a:ext cx="15319512" cy="2651125"/>
          </a:xfrm>
        </p:spPr>
        <p:txBody>
          <a:bodyPr/>
          <a:lstStyle/>
          <a:p>
            <a:r>
              <a:rPr lang="en-US" dirty="0"/>
              <a:t>RESULTS / REPORTING</a:t>
            </a:r>
          </a:p>
        </p:txBody>
      </p:sp>
    </p:spTree>
    <p:extLst>
      <p:ext uri="{BB962C8B-B14F-4D97-AF65-F5344CB8AC3E}">
        <p14:creationId xmlns:p14="http://schemas.microsoft.com/office/powerpoint/2010/main" val="249851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HOMEPAGE/</a:t>
            </a:r>
            <a:br>
              <a:rPr lang="en-US" dirty="0"/>
            </a:br>
            <a:r>
              <a:rPr lang="en-US" dirty="0"/>
              <a:t>STATUS</a:t>
            </a:r>
          </a:p>
        </p:txBody>
      </p:sp>
      <p:sp>
        <p:nvSpPr>
          <p:cNvPr id="9" name="Text Placeholder 8">
            <a:extLst>
              <a:ext uri="{FF2B5EF4-FFF2-40B4-BE49-F238E27FC236}">
                <a16:creationId xmlns:a16="http://schemas.microsoft.com/office/drawing/2014/main" id="{251BD9DC-448D-A843-A338-F4DA24C10C20}"/>
              </a:ext>
            </a:extLst>
          </p:cNvPr>
          <p:cNvSpPr>
            <a:spLocks noGrp="1"/>
          </p:cNvSpPr>
          <p:nvPr>
            <p:ph type="body" sz="quarter" idx="11"/>
          </p:nvPr>
        </p:nvSpPr>
        <p:spPr/>
        <p:txBody>
          <a:bodyPr/>
          <a:lstStyle/>
          <a:p>
            <a:r>
              <a:rPr lang="en-US" dirty="0"/>
              <a:t>RESULTS / REPORTING</a:t>
            </a:r>
          </a:p>
        </p:txBody>
      </p:sp>
      <p:pic>
        <p:nvPicPr>
          <p:cNvPr id="2" name="Picture 1">
            <a:extLst>
              <a:ext uri="{FF2B5EF4-FFF2-40B4-BE49-F238E27FC236}">
                <a16:creationId xmlns:a16="http://schemas.microsoft.com/office/drawing/2014/main" id="{C01C3AB6-3441-43CC-A5B3-A92EAAD92B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57"/>
          <a:stretch/>
        </p:blipFill>
        <p:spPr>
          <a:xfrm>
            <a:off x="6989211" y="1388927"/>
            <a:ext cx="16755684" cy="10456598"/>
          </a:xfrm>
          <a:prstGeom prst="rect">
            <a:avLst/>
          </a:prstGeom>
        </p:spPr>
      </p:pic>
      <p:sp>
        <p:nvSpPr>
          <p:cNvPr id="6" name="Rectangle 5">
            <a:extLst>
              <a:ext uri="{FF2B5EF4-FFF2-40B4-BE49-F238E27FC236}">
                <a16:creationId xmlns:a16="http://schemas.microsoft.com/office/drawing/2014/main" id="{5656E604-68C3-48EB-9700-AA2DF1C86E05}"/>
              </a:ext>
            </a:extLst>
          </p:cNvPr>
          <p:cNvSpPr/>
          <p:nvPr/>
        </p:nvSpPr>
        <p:spPr>
          <a:xfrm>
            <a:off x="674862" y="7242769"/>
            <a:ext cx="6663784" cy="1569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You can search for any background requests you have ordered by typing in the box under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all requests</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14" name="Rounded Rectangle 13">
            <a:extLst>
              <a:ext uri="{FF2B5EF4-FFF2-40B4-BE49-F238E27FC236}">
                <a16:creationId xmlns:a16="http://schemas.microsoft.com/office/drawing/2014/main" id="{5D118F2D-85DF-0B44-926C-60340127E73F}"/>
              </a:ext>
            </a:extLst>
          </p:cNvPr>
          <p:cNvSpPr/>
          <p:nvPr/>
        </p:nvSpPr>
        <p:spPr>
          <a:xfrm>
            <a:off x="10363199" y="9566030"/>
            <a:ext cx="5134710" cy="829448"/>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9305AFF7-F42D-E24A-83E3-1E430CE8D4D8}"/>
              </a:ext>
            </a:extLst>
          </p:cNvPr>
          <p:cNvSpPr/>
          <p:nvPr/>
        </p:nvSpPr>
        <p:spPr>
          <a:xfrm>
            <a:off x="10363198" y="9566030"/>
            <a:ext cx="5134710" cy="829448"/>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C480B65A-E9D9-344B-8270-1DDCE2A0CE99}"/>
              </a:ext>
            </a:extLst>
          </p:cNvPr>
          <p:cNvSpPr/>
          <p:nvPr/>
        </p:nvSpPr>
        <p:spPr>
          <a:xfrm>
            <a:off x="10363199" y="11121075"/>
            <a:ext cx="12731264" cy="829448"/>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5AA31DE7-BCAE-D54D-8F21-EDDA65688BB7}"/>
              </a:ext>
            </a:extLst>
          </p:cNvPr>
          <p:cNvSpPr/>
          <p:nvPr/>
        </p:nvSpPr>
        <p:spPr>
          <a:xfrm>
            <a:off x="10363198" y="11121075"/>
            <a:ext cx="12731264" cy="829448"/>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31B1DB-DE42-7E48-901C-5A1702EF5CC2}"/>
              </a:ext>
            </a:extLst>
          </p:cNvPr>
          <p:cNvSpPr/>
          <p:nvPr/>
        </p:nvSpPr>
        <p:spPr>
          <a:xfrm>
            <a:off x="674862" y="9086484"/>
            <a:ext cx="6663784" cy="156927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tIns="182880" bIns="182880" rtlCol="0" anchor="ctr">
            <a:spAutoFit/>
          </a:bodyPr>
          <a:lstStyle/>
          <a:p>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Action options can be viewed by clicking on the box/arrow next to the candidate’s name (options detailed on the next slide).</a:t>
            </a:r>
          </a:p>
        </p:txBody>
      </p:sp>
    </p:spTree>
    <p:extLst>
      <p:ext uri="{BB962C8B-B14F-4D97-AF65-F5344CB8AC3E}">
        <p14:creationId xmlns:p14="http://schemas.microsoft.com/office/powerpoint/2010/main" val="394602721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VIEW/EMAIL RESULTS</a:t>
            </a:r>
          </a:p>
        </p:txBody>
      </p:sp>
      <p:sp>
        <p:nvSpPr>
          <p:cNvPr id="9" name="Text Placeholder 8">
            <a:extLst>
              <a:ext uri="{FF2B5EF4-FFF2-40B4-BE49-F238E27FC236}">
                <a16:creationId xmlns:a16="http://schemas.microsoft.com/office/drawing/2014/main" id="{7D96988E-CB12-FF44-A20F-660FFDB65643}"/>
              </a:ext>
            </a:extLst>
          </p:cNvPr>
          <p:cNvSpPr>
            <a:spLocks noGrp="1"/>
          </p:cNvSpPr>
          <p:nvPr>
            <p:ph type="body" sz="quarter" idx="11"/>
          </p:nvPr>
        </p:nvSpPr>
        <p:spPr/>
        <p:txBody>
          <a:bodyPr/>
          <a:lstStyle/>
          <a:p>
            <a:r>
              <a:rPr lang="en-US" dirty="0"/>
              <a:t>RESULTS / REPORTING</a:t>
            </a:r>
          </a:p>
        </p:txBody>
      </p:sp>
      <p:pic>
        <p:nvPicPr>
          <p:cNvPr id="2" name="Picture 1">
            <a:extLst>
              <a:ext uri="{FF2B5EF4-FFF2-40B4-BE49-F238E27FC236}">
                <a16:creationId xmlns:a16="http://schemas.microsoft.com/office/drawing/2014/main" id="{8B01A3FD-BB7D-4D4A-95F7-FD8039EB77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5092" y="3271551"/>
            <a:ext cx="17094083" cy="3043817"/>
          </a:xfrm>
          <a:prstGeom prst="rect">
            <a:avLst/>
          </a:prstGeom>
        </p:spPr>
      </p:pic>
      <p:pic>
        <p:nvPicPr>
          <p:cNvPr id="11" name="Picture 10">
            <a:extLst>
              <a:ext uri="{FF2B5EF4-FFF2-40B4-BE49-F238E27FC236}">
                <a16:creationId xmlns:a16="http://schemas.microsoft.com/office/drawing/2014/main" id="{56D5244A-0FC6-5F42-B510-3B52BEEFFB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85092" y="6315368"/>
            <a:ext cx="17094083" cy="5241674"/>
          </a:xfrm>
          <a:prstGeom prst="rect">
            <a:avLst/>
          </a:prstGeom>
        </p:spPr>
      </p:pic>
      <p:sp>
        <p:nvSpPr>
          <p:cNvPr id="5" name="Rectangle 3">
            <a:extLst>
              <a:ext uri="{FF2B5EF4-FFF2-40B4-BE49-F238E27FC236}">
                <a16:creationId xmlns:a16="http://schemas.microsoft.com/office/drawing/2014/main" id="{BB71DE33-EB66-4122-B125-01D589D5FB0A}"/>
              </a:ext>
            </a:extLst>
          </p:cNvPr>
          <p:cNvSpPr txBox="1">
            <a:spLocks noChangeArrowheads="1"/>
          </p:cNvSpPr>
          <p:nvPr/>
        </p:nvSpPr>
        <p:spPr>
          <a:xfrm>
            <a:off x="3785092" y="7381715"/>
            <a:ext cx="11884104" cy="5630900"/>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34" indent="0" algn="ctr">
              <a:buNone/>
            </a:pPr>
            <a:r>
              <a:rPr lang="en-US" altLang="en-US" sz="2999" b="1" dirty="0">
                <a:solidFill>
                  <a:schemeClr val="bg1"/>
                </a:solidFill>
                <a:latin typeface="Tahoma" panose="020B0604030504040204" pitchFamily="34" charset="0"/>
                <a:ea typeface="Tahoma" panose="020B0604030504040204" pitchFamily="34" charset="0"/>
                <a:cs typeface="Tahoma" panose="020B0604030504040204" pitchFamily="34" charset="0"/>
              </a:rPr>
              <a:t>Next Action Options</a:t>
            </a:r>
          </a:p>
          <a:p>
            <a:pPr marL="182834"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Modify Request: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Change information and resubmit</a:t>
            </a:r>
          </a:p>
          <a:p>
            <a:pPr marL="182834"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View Profile: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Open and review a completed background report</a:t>
            </a:r>
          </a:p>
          <a:p>
            <a:pPr marL="182834"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View Request: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View the information provided at the time of order</a:t>
            </a:r>
          </a:p>
          <a:p>
            <a:pPr marL="182834"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View Activity: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View timeline of this process in our system</a:t>
            </a:r>
          </a:p>
          <a:p>
            <a:pPr marL="182834" indent="0">
              <a:buNone/>
            </a:pP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Email: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Email one of the following items:</a:t>
            </a: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 Completed profile (background check results)</a:t>
            </a: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 Pre-adverse/adverse action letters</a:t>
            </a: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 Consumer rights</a:t>
            </a: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 Consumer notification</a:t>
            </a: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Click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View Profile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to see results.</a:t>
            </a:r>
          </a:p>
        </p:txBody>
      </p:sp>
    </p:spTree>
    <p:extLst>
      <p:ext uri="{BB962C8B-B14F-4D97-AF65-F5344CB8AC3E}">
        <p14:creationId xmlns:p14="http://schemas.microsoft.com/office/powerpoint/2010/main" val="1590505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APPLICANT</a:t>
            </a:r>
            <a:br>
              <a:rPr lang="en-US" dirty="0"/>
            </a:br>
            <a:r>
              <a:rPr lang="en-US" dirty="0"/>
              <a:t>PROFILE</a:t>
            </a:r>
          </a:p>
        </p:txBody>
      </p:sp>
      <p:sp>
        <p:nvSpPr>
          <p:cNvPr id="7" name="Text Placeholder 6">
            <a:extLst>
              <a:ext uri="{FF2B5EF4-FFF2-40B4-BE49-F238E27FC236}">
                <a16:creationId xmlns:a16="http://schemas.microsoft.com/office/drawing/2014/main" id="{EBBB2311-62A8-844A-BC39-884699A54EC1}"/>
              </a:ext>
            </a:extLst>
          </p:cNvPr>
          <p:cNvSpPr>
            <a:spLocks noGrp="1"/>
          </p:cNvSpPr>
          <p:nvPr>
            <p:ph type="body" sz="quarter" idx="11"/>
          </p:nvPr>
        </p:nvSpPr>
        <p:spPr/>
        <p:txBody>
          <a:bodyPr>
            <a:normAutofit/>
          </a:bodyPr>
          <a:lstStyle/>
          <a:p>
            <a:r>
              <a:rPr lang="en-US" dirty="0"/>
              <a:t>RESULTS / REPORTING</a:t>
            </a:r>
          </a:p>
        </p:txBody>
      </p:sp>
      <p:pic>
        <p:nvPicPr>
          <p:cNvPr id="4" name="Picture 3">
            <a:extLst>
              <a:ext uri="{FF2B5EF4-FFF2-40B4-BE49-F238E27FC236}">
                <a16:creationId xmlns:a16="http://schemas.microsoft.com/office/drawing/2014/main" id="{566D394D-31D7-4C77-BD1C-98700805FF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12" r="2564"/>
          <a:stretch/>
        </p:blipFill>
        <p:spPr>
          <a:xfrm>
            <a:off x="11525249" y="600679"/>
            <a:ext cx="11811001" cy="12514642"/>
          </a:xfrm>
          <a:prstGeom prst="rect">
            <a:avLst/>
          </a:prstGeom>
          <a:ln>
            <a:solidFill>
              <a:srgbClr val="73808B"/>
            </a:solidFill>
          </a:ln>
        </p:spPr>
      </p:pic>
    </p:spTree>
    <p:extLst>
      <p:ext uri="{BB962C8B-B14F-4D97-AF65-F5344CB8AC3E}">
        <p14:creationId xmlns:p14="http://schemas.microsoft.com/office/powerpoint/2010/main" val="183771251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PRE-ADVERSE &amp; ADVERSE ACTION LETTERS</a:t>
            </a:r>
          </a:p>
        </p:txBody>
      </p:sp>
      <p:sp>
        <p:nvSpPr>
          <p:cNvPr id="8" name="Text Placeholder 7">
            <a:extLst>
              <a:ext uri="{FF2B5EF4-FFF2-40B4-BE49-F238E27FC236}">
                <a16:creationId xmlns:a16="http://schemas.microsoft.com/office/drawing/2014/main" id="{1A78DE80-73D9-4C4C-8D0B-426BA1FB3FF5}"/>
              </a:ext>
            </a:extLst>
          </p:cNvPr>
          <p:cNvSpPr>
            <a:spLocks noGrp="1"/>
          </p:cNvSpPr>
          <p:nvPr>
            <p:ph type="body" sz="quarter" idx="11"/>
          </p:nvPr>
        </p:nvSpPr>
        <p:spPr/>
        <p:txBody>
          <a:bodyPr>
            <a:normAutofit/>
          </a:bodyPr>
          <a:lstStyle/>
          <a:p>
            <a:r>
              <a:rPr lang="en-US" dirty="0"/>
              <a:t>RESULTS / REPORTING</a:t>
            </a:r>
          </a:p>
        </p:txBody>
      </p:sp>
      <p:pic>
        <p:nvPicPr>
          <p:cNvPr id="2" name="Picture 1">
            <a:extLst>
              <a:ext uri="{FF2B5EF4-FFF2-40B4-BE49-F238E27FC236}">
                <a16:creationId xmlns:a16="http://schemas.microsoft.com/office/drawing/2014/main" id="{14F59D35-BAC7-4817-B9B2-FC7217FB39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14845" y="4441102"/>
            <a:ext cx="20318324" cy="7010932"/>
          </a:xfrm>
          <a:prstGeom prst="rect">
            <a:avLst/>
          </a:prstGeom>
        </p:spPr>
      </p:pic>
      <p:pic>
        <p:nvPicPr>
          <p:cNvPr id="11" name="Picture 10">
            <a:extLst>
              <a:ext uri="{FF2B5EF4-FFF2-40B4-BE49-F238E27FC236}">
                <a16:creationId xmlns:a16="http://schemas.microsoft.com/office/drawing/2014/main" id="{03F5CA93-D463-3F49-93D7-3A1C0F22A0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33280" y="3271550"/>
            <a:ext cx="21405127" cy="1412873"/>
          </a:xfrm>
          <a:prstGeom prst="rect">
            <a:avLst/>
          </a:prstGeom>
        </p:spPr>
      </p:pic>
      <p:sp>
        <p:nvSpPr>
          <p:cNvPr id="14" name="Rectangle 3"/>
          <p:cNvSpPr txBox="1">
            <a:spLocks noChangeArrowheads="1"/>
          </p:cNvSpPr>
          <p:nvPr/>
        </p:nvSpPr>
        <p:spPr>
          <a:xfrm>
            <a:off x="7138628" y="9853218"/>
            <a:ext cx="10198107" cy="2529282"/>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After reviewing the candidate profile, the InfoMart system offers the ability to generate pre-adverse and adverse action letters.</a:t>
            </a:r>
          </a:p>
          <a:p>
            <a:pPr marL="182834" indent="0">
              <a:buNone/>
            </a:pPr>
            <a:endPar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82834" indent="0">
              <a:buNone/>
            </a:pP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From the same dropdown used to view profile, select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email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to see pre-adverse and adverse action letters.</a:t>
            </a:r>
          </a:p>
        </p:txBody>
      </p:sp>
    </p:spTree>
    <p:extLst>
      <p:ext uri="{BB962C8B-B14F-4D97-AF65-F5344CB8AC3E}">
        <p14:creationId xmlns:p14="http://schemas.microsoft.com/office/powerpoint/2010/main" val="4186152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REPORTS </a:t>
            </a:r>
          </a:p>
        </p:txBody>
      </p:sp>
      <p:sp>
        <p:nvSpPr>
          <p:cNvPr id="9" name="Text Placeholder 8">
            <a:extLst>
              <a:ext uri="{FF2B5EF4-FFF2-40B4-BE49-F238E27FC236}">
                <a16:creationId xmlns:a16="http://schemas.microsoft.com/office/drawing/2014/main" id="{76CD80AE-2188-C546-BCB0-71BDEABEB5E3}"/>
              </a:ext>
            </a:extLst>
          </p:cNvPr>
          <p:cNvSpPr>
            <a:spLocks noGrp="1"/>
          </p:cNvSpPr>
          <p:nvPr>
            <p:ph type="body" sz="quarter" idx="11"/>
          </p:nvPr>
        </p:nvSpPr>
        <p:spPr>
          <a:xfrm>
            <a:off x="1676400" y="1567528"/>
            <a:ext cx="10600311" cy="475381"/>
          </a:xfrm>
        </p:spPr>
        <p:txBody>
          <a:bodyPr>
            <a:normAutofit/>
          </a:bodyPr>
          <a:lstStyle/>
          <a:p>
            <a:r>
              <a:rPr lang="en-US" dirty="0"/>
              <a:t>RESULTS / REPORTING</a:t>
            </a:r>
          </a:p>
        </p:txBody>
      </p:sp>
      <p:pic>
        <p:nvPicPr>
          <p:cNvPr id="5" name="Picture 4">
            <a:extLst>
              <a:ext uri="{FF2B5EF4-FFF2-40B4-BE49-F238E27FC236}">
                <a16:creationId xmlns:a16="http://schemas.microsoft.com/office/drawing/2014/main" id="{78D9ED47-870A-4361-8EB7-01EF5B56F2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4585"/>
          <a:stretch/>
        </p:blipFill>
        <p:spPr>
          <a:xfrm>
            <a:off x="8324156" y="633046"/>
            <a:ext cx="15567474" cy="12637477"/>
          </a:xfrm>
          <a:prstGeom prst="rect">
            <a:avLst/>
          </a:prstGeom>
        </p:spPr>
      </p:pic>
      <p:sp>
        <p:nvSpPr>
          <p:cNvPr id="6" name="Rectangle 3"/>
          <p:cNvSpPr txBox="1">
            <a:spLocks noChangeArrowheads="1"/>
          </p:cNvSpPr>
          <p:nvPr/>
        </p:nvSpPr>
        <p:spPr>
          <a:xfrm>
            <a:off x="1676399" y="6272673"/>
            <a:ext cx="5668164" cy="132305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799"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Customized reports can be found on the top of the homepage by clicking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reports</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14" name="Rounded Rectangle 13">
            <a:extLst>
              <a:ext uri="{FF2B5EF4-FFF2-40B4-BE49-F238E27FC236}">
                <a16:creationId xmlns:a16="http://schemas.microsoft.com/office/drawing/2014/main" id="{2DF600EE-4C82-2F49-92B1-DD64F8FD0C3D}"/>
              </a:ext>
            </a:extLst>
          </p:cNvPr>
          <p:cNvSpPr/>
          <p:nvPr/>
        </p:nvSpPr>
        <p:spPr>
          <a:xfrm>
            <a:off x="18475568" y="1042844"/>
            <a:ext cx="1570895" cy="571576"/>
          </a:xfrm>
          <a:prstGeom prst="roundRect">
            <a:avLst>
              <a:gd name="adj" fmla="val 5883"/>
            </a:avLst>
          </a:prstGeom>
          <a:solidFill>
            <a:srgbClr val="91DD32">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26FE6596-6517-FE48-AB7E-FCFF275F410A}"/>
              </a:ext>
            </a:extLst>
          </p:cNvPr>
          <p:cNvSpPr/>
          <p:nvPr/>
        </p:nvSpPr>
        <p:spPr>
          <a:xfrm>
            <a:off x="18475567" y="1042844"/>
            <a:ext cx="1570895" cy="571576"/>
          </a:xfrm>
          <a:prstGeom prst="roundRect">
            <a:avLst>
              <a:gd name="adj" fmla="val 5883"/>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466948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594D76-97D3-974D-AE8E-0578211B82E4}"/>
              </a:ext>
            </a:extLst>
          </p:cNvPr>
          <p:cNvSpPr/>
          <p:nvPr/>
        </p:nvSpPr>
        <p:spPr>
          <a:xfrm>
            <a:off x="9015524" y="9191130"/>
            <a:ext cx="6346610" cy="2000548"/>
          </a:xfrm>
          <a:prstGeom prst="rect">
            <a:avLst/>
          </a:prstGeom>
        </p:spPr>
        <p:txBody>
          <a:bodyPr wrap="none">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Client Services</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600" b="1" dirty="0">
                <a:solidFill>
                  <a:schemeClr val="accent2"/>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CustomerService@InfoMart-usa.com</a:t>
            </a:r>
            <a:endParaRPr lang="en-US" sz="26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gn="ctr"/>
            <a:r>
              <a:rPr lang="en-US" sz="2600" b="1" dirty="0">
                <a:solidFill>
                  <a:schemeClr val="accent2"/>
                </a:solidFill>
                <a:latin typeface="Tahoma" panose="020B0604030504040204" pitchFamily="34" charset="0"/>
                <a:ea typeface="Tahoma" panose="020B0604030504040204" pitchFamily="34" charset="0"/>
                <a:cs typeface="Tahoma" panose="020B0604030504040204" pitchFamily="34" charset="0"/>
              </a:rPr>
              <a:t>770 984 2727 opt 2</a:t>
            </a:r>
          </a:p>
        </p:txBody>
      </p:sp>
      <p:sp>
        <p:nvSpPr>
          <p:cNvPr id="3" name="TextBox 2">
            <a:extLst>
              <a:ext uri="{FF2B5EF4-FFF2-40B4-BE49-F238E27FC236}">
                <a16:creationId xmlns:a16="http://schemas.microsoft.com/office/drawing/2014/main" id="{3E4BBA8F-5306-5A46-A8E0-1823126E7819}"/>
              </a:ext>
            </a:extLst>
          </p:cNvPr>
          <p:cNvSpPr txBox="1"/>
          <p:nvPr/>
        </p:nvSpPr>
        <p:spPr>
          <a:xfrm>
            <a:off x="6158434" y="3423139"/>
            <a:ext cx="12060787" cy="2677656"/>
          </a:xfrm>
          <a:prstGeom prst="rect">
            <a:avLst/>
          </a:prstGeom>
          <a:noFill/>
        </p:spPr>
        <p:txBody>
          <a:bodyPr wrap="square" rtlCol="0">
            <a:spAutoFit/>
          </a:bodyPr>
          <a:lstStyle/>
          <a:p>
            <a:pPr algn="ctr"/>
            <a:r>
              <a:rPr lang="en-US" sz="4200" dirty="0">
                <a:solidFill>
                  <a:srgbClr val="003087"/>
                </a:solidFill>
                <a:latin typeface="Tahoma" panose="020B0604030504040204" pitchFamily="34" charset="0"/>
                <a:ea typeface="Tahoma" panose="020B0604030504040204" pitchFamily="34" charset="0"/>
                <a:cs typeface="Tahoma" panose="020B0604030504040204" pitchFamily="34" charset="0"/>
              </a:rPr>
              <a:t>If you have any questions, please contact our customer service team using the contact information below, and they will direct you to your dedicated representative.  </a:t>
            </a:r>
          </a:p>
        </p:txBody>
      </p:sp>
    </p:spTree>
    <p:extLst>
      <p:ext uri="{BB962C8B-B14F-4D97-AF65-F5344CB8AC3E}">
        <p14:creationId xmlns:p14="http://schemas.microsoft.com/office/powerpoint/2010/main" val="30519990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440EA-28BF-482B-8953-52769D04FABE}"/>
              </a:ext>
            </a:extLst>
          </p:cNvPr>
          <p:cNvSpPr>
            <a:spLocks noGrp="1"/>
          </p:cNvSpPr>
          <p:nvPr>
            <p:ph type="title"/>
          </p:nvPr>
        </p:nvSpPr>
        <p:spPr/>
        <p:txBody>
          <a:bodyPr/>
          <a:lstStyle/>
          <a:p>
            <a:r>
              <a:rPr lang="en-US" dirty="0"/>
              <a:t>RESOURCES</a:t>
            </a:r>
          </a:p>
        </p:txBody>
      </p:sp>
      <p:sp>
        <p:nvSpPr>
          <p:cNvPr id="2" name="Text Placeholder 1">
            <a:extLst>
              <a:ext uri="{FF2B5EF4-FFF2-40B4-BE49-F238E27FC236}">
                <a16:creationId xmlns:a16="http://schemas.microsoft.com/office/drawing/2014/main" id="{122DF90A-E1B5-914C-8546-E8EFBEFC7FE7}"/>
              </a:ext>
            </a:extLst>
          </p:cNvPr>
          <p:cNvSpPr>
            <a:spLocks noGrp="1"/>
          </p:cNvSpPr>
          <p:nvPr>
            <p:ph type="body" sz="quarter" idx="11"/>
          </p:nvPr>
        </p:nvSpPr>
        <p:spPr/>
        <p:txBody>
          <a:bodyPr/>
          <a:lstStyle/>
          <a:p>
            <a:r>
              <a:rPr lang="en-US" dirty="0"/>
              <a:t>STANDARD ENTRY</a:t>
            </a:r>
          </a:p>
        </p:txBody>
      </p:sp>
      <p:pic>
        <p:nvPicPr>
          <p:cNvPr id="5" name="Content Placeholder 4">
            <a:extLst>
              <a:ext uri="{FF2B5EF4-FFF2-40B4-BE49-F238E27FC236}">
                <a16:creationId xmlns:a16="http://schemas.microsoft.com/office/drawing/2014/main" id="{9201DFA4-7460-4830-ADDA-EE617A82BB51}"/>
              </a:ext>
            </a:extLst>
          </p:cNvPr>
          <p:cNvPicPr>
            <a:picLocks noGrp="1" noChangeAspect="1"/>
          </p:cNvPicPr>
          <p:nvPr>
            <p:ph sz="quarter" idx="12"/>
          </p:nvPr>
        </p:nvPicPr>
        <p:blipFill rotWithShape="1">
          <a:blip r:embed="rId2"/>
          <a:stretch/>
        </p:blipFill>
        <p:spPr>
          <a:xfrm>
            <a:off x="4668471" y="3271551"/>
            <a:ext cx="15040708" cy="9152886"/>
          </a:xfrm>
        </p:spPr>
      </p:pic>
    </p:spTree>
    <p:extLst>
      <p:ext uri="{BB962C8B-B14F-4D97-AF65-F5344CB8AC3E}">
        <p14:creationId xmlns:p14="http://schemas.microsoft.com/office/powerpoint/2010/main" val="295025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BFC2B-36E3-4805-B442-E9283E106AAE}"/>
              </a:ext>
            </a:extLst>
          </p:cNvPr>
          <p:cNvSpPr>
            <a:spLocks noGrp="1"/>
          </p:cNvSpPr>
          <p:nvPr>
            <p:ph type="title"/>
          </p:nvPr>
        </p:nvSpPr>
        <p:spPr/>
        <p:txBody>
          <a:bodyPr/>
          <a:lstStyle/>
          <a:p>
            <a:r>
              <a:rPr lang="en-US" dirty="0"/>
              <a:t>WORKFLOW</a:t>
            </a:r>
          </a:p>
        </p:txBody>
      </p:sp>
      <p:sp>
        <p:nvSpPr>
          <p:cNvPr id="2" name="Text Placeholder 1">
            <a:extLst>
              <a:ext uri="{FF2B5EF4-FFF2-40B4-BE49-F238E27FC236}">
                <a16:creationId xmlns:a16="http://schemas.microsoft.com/office/drawing/2014/main" id="{0688102C-D8B5-F24A-939B-930C093F6D73}"/>
              </a:ext>
            </a:extLst>
          </p:cNvPr>
          <p:cNvSpPr>
            <a:spLocks noGrp="1"/>
          </p:cNvSpPr>
          <p:nvPr>
            <p:ph type="body" sz="quarter" idx="11"/>
          </p:nvPr>
        </p:nvSpPr>
        <p:spPr/>
        <p:txBody>
          <a:bodyPr/>
          <a:lstStyle/>
          <a:p>
            <a:r>
              <a:rPr lang="en-US" dirty="0"/>
              <a:t>STANDARD ENTRY</a:t>
            </a:r>
          </a:p>
        </p:txBody>
      </p:sp>
      <p:sp>
        <p:nvSpPr>
          <p:cNvPr id="16" name="Freeform 15">
            <a:extLst>
              <a:ext uri="{FF2B5EF4-FFF2-40B4-BE49-F238E27FC236}">
                <a16:creationId xmlns:a16="http://schemas.microsoft.com/office/drawing/2014/main" id="{3EA4B1F6-6057-254E-A74C-E389927B93AF}"/>
              </a:ext>
            </a:extLst>
          </p:cNvPr>
          <p:cNvSpPr/>
          <p:nvPr/>
        </p:nvSpPr>
        <p:spPr>
          <a:xfrm>
            <a:off x="1321310" y="7006849"/>
            <a:ext cx="3083219" cy="2193290"/>
          </a:xfrm>
          <a:custGeom>
            <a:avLst/>
            <a:gdLst>
              <a:gd name="connsiteX0" fmla="*/ 0 w 3083219"/>
              <a:gd name="connsiteY0" fmla="*/ 0 h 2193290"/>
              <a:gd name="connsiteX1" fmla="*/ 3083219 w 3083219"/>
              <a:gd name="connsiteY1" fmla="*/ 0 h 2193290"/>
              <a:gd name="connsiteX2" fmla="*/ 3083219 w 3083219"/>
              <a:gd name="connsiteY2" fmla="*/ 2193290 h 2193290"/>
              <a:gd name="connsiteX3" fmla="*/ 0 w 3083219"/>
              <a:gd name="connsiteY3" fmla="*/ 2193290 h 2193290"/>
              <a:gd name="connsiteX4" fmla="*/ 0 w 3083219"/>
              <a:gd name="connsiteY4" fmla="*/ 0 h 21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219" h="2193290">
                <a:moveTo>
                  <a:pt x="0" y="0"/>
                </a:moveTo>
                <a:lnTo>
                  <a:pt x="3083219" y="0"/>
                </a:lnTo>
                <a:lnTo>
                  <a:pt x="3083219" y="2193290"/>
                </a:lnTo>
                <a:lnTo>
                  <a:pt x="0" y="219329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Standard Authorization Form</a:t>
            </a:r>
          </a:p>
        </p:txBody>
      </p:sp>
      <p:sp>
        <p:nvSpPr>
          <p:cNvPr id="17" name="Freeform 16">
            <a:extLst>
              <a:ext uri="{FF2B5EF4-FFF2-40B4-BE49-F238E27FC236}">
                <a16:creationId xmlns:a16="http://schemas.microsoft.com/office/drawing/2014/main" id="{158CC14C-2CD3-6D4E-B04D-9A050CB4E66F}"/>
              </a:ext>
            </a:extLst>
          </p:cNvPr>
          <p:cNvSpPr/>
          <p:nvPr/>
        </p:nvSpPr>
        <p:spPr>
          <a:xfrm>
            <a:off x="6147373" y="3474999"/>
            <a:ext cx="3083219" cy="2193290"/>
          </a:xfrm>
          <a:custGeom>
            <a:avLst/>
            <a:gdLst>
              <a:gd name="connsiteX0" fmla="*/ 0 w 3083219"/>
              <a:gd name="connsiteY0" fmla="*/ 0 h 2193290"/>
              <a:gd name="connsiteX1" fmla="*/ 3083219 w 3083219"/>
              <a:gd name="connsiteY1" fmla="*/ 0 h 2193290"/>
              <a:gd name="connsiteX2" fmla="*/ 3083219 w 3083219"/>
              <a:gd name="connsiteY2" fmla="*/ 2193290 h 2193290"/>
              <a:gd name="connsiteX3" fmla="*/ 0 w 3083219"/>
              <a:gd name="connsiteY3" fmla="*/ 2193290 h 2193290"/>
              <a:gd name="connsiteX4" fmla="*/ 0 w 3083219"/>
              <a:gd name="connsiteY4" fmla="*/ 0 h 21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219" h="2193290">
                <a:moveTo>
                  <a:pt x="0" y="0"/>
                </a:moveTo>
                <a:lnTo>
                  <a:pt x="3083219" y="0"/>
                </a:lnTo>
                <a:lnTo>
                  <a:pt x="3083219" y="2193290"/>
                </a:lnTo>
                <a:lnTo>
                  <a:pt x="0" y="219329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NYC Credit Check Form</a:t>
            </a:r>
          </a:p>
        </p:txBody>
      </p:sp>
      <p:sp>
        <p:nvSpPr>
          <p:cNvPr id="18" name="Freeform 17">
            <a:extLst>
              <a:ext uri="{FF2B5EF4-FFF2-40B4-BE49-F238E27FC236}">
                <a16:creationId xmlns:a16="http://schemas.microsoft.com/office/drawing/2014/main" id="{E86A864E-2213-274A-BE52-1E6071F7F4F7}"/>
              </a:ext>
            </a:extLst>
          </p:cNvPr>
          <p:cNvSpPr/>
          <p:nvPr/>
        </p:nvSpPr>
        <p:spPr>
          <a:xfrm>
            <a:off x="6146524" y="10089560"/>
            <a:ext cx="3083219" cy="2750833"/>
          </a:xfrm>
          <a:custGeom>
            <a:avLst/>
            <a:gdLst>
              <a:gd name="connsiteX0" fmla="*/ 0 w 3083219"/>
              <a:gd name="connsiteY0" fmla="*/ 0 h 2193290"/>
              <a:gd name="connsiteX1" fmla="*/ 3083219 w 3083219"/>
              <a:gd name="connsiteY1" fmla="*/ 0 h 2193290"/>
              <a:gd name="connsiteX2" fmla="*/ 3083219 w 3083219"/>
              <a:gd name="connsiteY2" fmla="*/ 2193290 h 2193290"/>
              <a:gd name="connsiteX3" fmla="*/ 0 w 3083219"/>
              <a:gd name="connsiteY3" fmla="*/ 2193290 h 2193290"/>
              <a:gd name="connsiteX4" fmla="*/ 0 w 3083219"/>
              <a:gd name="connsiteY4" fmla="*/ 0 h 21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219" h="2193290">
                <a:moveTo>
                  <a:pt x="0" y="0"/>
                </a:moveTo>
                <a:lnTo>
                  <a:pt x="3083219" y="0"/>
                </a:lnTo>
                <a:lnTo>
                  <a:pt x="3083219" y="2193290"/>
                </a:lnTo>
                <a:lnTo>
                  <a:pt x="0" y="219329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CA Law </a:t>
            </a:r>
            <a:br>
              <a:rPr lang="en-US" sz="3600" kern="1200" dirty="0">
                <a:latin typeface="Tahoma" panose="020B0604030504040204" pitchFamily="34" charset="0"/>
                <a:ea typeface="Tahoma" panose="020B0604030504040204" pitchFamily="34" charset="0"/>
                <a:cs typeface="Tahoma" panose="020B0604030504040204" pitchFamily="34" charset="0"/>
              </a:rPr>
            </a:br>
            <a:r>
              <a:rPr lang="en-US" sz="3600" kern="1200" dirty="0">
                <a:latin typeface="Tahoma" panose="020B0604030504040204" pitchFamily="34" charset="0"/>
                <a:ea typeface="Tahoma" panose="020B0604030504040204" pitchFamily="34" charset="0"/>
                <a:cs typeface="Tahoma" panose="020B0604030504040204" pitchFamily="34" charset="0"/>
              </a:rPr>
              <a:t>Notice Regarding Background Checks</a:t>
            </a:r>
          </a:p>
        </p:txBody>
      </p:sp>
      <p:sp>
        <p:nvSpPr>
          <p:cNvPr id="20" name="Freeform 19">
            <a:extLst>
              <a:ext uri="{FF2B5EF4-FFF2-40B4-BE49-F238E27FC236}">
                <a16:creationId xmlns:a16="http://schemas.microsoft.com/office/drawing/2014/main" id="{020F3D55-36C7-0C46-A16E-B842CC5DA57D}"/>
              </a:ext>
            </a:extLst>
          </p:cNvPr>
          <p:cNvSpPr/>
          <p:nvPr/>
        </p:nvSpPr>
        <p:spPr>
          <a:xfrm>
            <a:off x="12180746" y="3474999"/>
            <a:ext cx="3083219" cy="2193290"/>
          </a:xfrm>
          <a:custGeom>
            <a:avLst/>
            <a:gdLst>
              <a:gd name="connsiteX0" fmla="*/ 0 w 3083219"/>
              <a:gd name="connsiteY0" fmla="*/ 0 h 2193290"/>
              <a:gd name="connsiteX1" fmla="*/ 3083219 w 3083219"/>
              <a:gd name="connsiteY1" fmla="*/ 0 h 2193290"/>
              <a:gd name="connsiteX2" fmla="*/ 3083219 w 3083219"/>
              <a:gd name="connsiteY2" fmla="*/ 2193290 h 2193290"/>
              <a:gd name="connsiteX3" fmla="*/ 0 w 3083219"/>
              <a:gd name="connsiteY3" fmla="*/ 2193290 h 2193290"/>
              <a:gd name="connsiteX4" fmla="*/ 0 w 3083219"/>
              <a:gd name="connsiteY4" fmla="*/ 0 h 21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219" h="2193290">
                <a:moveTo>
                  <a:pt x="0" y="0"/>
                </a:moveTo>
                <a:lnTo>
                  <a:pt x="3083219" y="0"/>
                </a:lnTo>
                <a:lnTo>
                  <a:pt x="3083219" y="2193290"/>
                </a:lnTo>
                <a:lnTo>
                  <a:pt x="0" y="219329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Standard Disclosure Form</a:t>
            </a:r>
          </a:p>
        </p:txBody>
      </p:sp>
      <p:sp>
        <p:nvSpPr>
          <p:cNvPr id="21" name="Freeform 20">
            <a:extLst>
              <a:ext uri="{FF2B5EF4-FFF2-40B4-BE49-F238E27FC236}">
                <a16:creationId xmlns:a16="http://schemas.microsoft.com/office/drawing/2014/main" id="{00702299-404D-AE4C-A4A3-78A15C89B411}"/>
              </a:ext>
            </a:extLst>
          </p:cNvPr>
          <p:cNvSpPr/>
          <p:nvPr/>
        </p:nvSpPr>
        <p:spPr>
          <a:xfrm>
            <a:off x="12194634" y="10288907"/>
            <a:ext cx="3083219" cy="2193290"/>
          </a:xfrm>
          <a:custGeom>
            <a:avLst/>
            <a:gdLst>
              <a:gd name="connsiteX0" fmla="*/ 0 w 3083219"/>
              <a:gd name="connsiteY0" fmla="*/ 0 h 2193290"/>
              <a:gd name="connsiteX1" fmla="*/ 3083219 w 3083219"/>
              <a:gd name="connsiteY1" fmla="*/ 0 h 2193290"/>
              <a:gd name="connsiteX2" fmla="*/ 3083219 w 3083219"/>
              <a:gd name="connsiteY2" fmla="*/ 2193290 h 2193290"/>
              <a:gd name="connsiteX3" fmla="*/ 0 w 3083219"/>
              <a:gd name="connsiteY3" fmla="*/ 2193290 h 2193290"/>
              <a:gd name="connsiteX4" fmla="*/ 0 w 3083219"/>
              <a:gd name="connsiteY4" fmla="*/ 0 h 21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219" h="2193290">
                <a:moveTo>
                  <a:pt x="0" y="0"/>
                </a:moveTo>
                <a:lnTo>
                  <a:pt x="3083219" y="0"/>
                </a:lnTo>
                <a:lnTo>
                  <a:pt x="3083219" y="2193290"/>
                </a:lnTo>
                <a:lnTo>
                  <a:pt x="0" y="219329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Standard Disclosure Form (with Credit)</a:t>
            </a:r>
          </a:p>
        </p:txBody>
      </p:sp>
      <p:sp>
        <p:nvSpPr>
          <p:cNvPr id="23" name="Freeform 22">
            <a:extLst>
              <a:ext uri="{FF2B5EF4-FFF2-40B4-BE49-F238E27FC236}">
                <a16:creationId xmlns:a16="http://schemas.microsoft.com/office/drawing/2014/main" id="{C20D7EAB-7A44-D64D-97BE-2DAF801AA73A}"/>
              </a:ext>
            </a:extLst>
          </p:cNvPr>
          <p:cNvSpPr/>
          <p:nvPr/>
        </p:nvSpPr>
        <p:spPr>
          <a:xfrm>
            <a:off x="18874263" y="10303195"/>
            <a:ext cx="3826986" cy="2193290"/>
          </a:xfrm>
          <a:custGeom>
            <a:avLst/>
            <a:gdLst>
              <a:gd name="connsiteX0" fmla="*/ 0 w 3083219"/>
              <a:gd name="connsiteY0" fmla="*/ 0 h 2193290"/>
              <a:gd name="connsiteX1" fmla="*/ 3083219 w 3083219"/>
              <a:gd name="connsiteY1" fmla="*/ 0 h 2193290"/>
              <a:gd name="connsiteX2" fmla="*/ 3083219 w 3083219"/>
              <a:gd name="connsiteY2" fmla="*/ 2193290 h 2193290"/>
              <a:gd name="connsiteX3" fmla="*/ 0 w 3083219"/>
              <a:gd name="connsiteY3" fmla="*/ 2193290 h 2193290"/>
              <a:gd name="connsiteX4" fmla="*/ 0 w 3083219"/>
              <a:gd name="connsiteY4" fmla="*/ 0 h 21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219" h="2193290">
                <a:moveTo>
                  <a:pt x="0" y="0"/>
                </a:moveTo>
                <a:lnTo>
                  <a:pt x="3083219" y="0"/>
                </a:lnTo>
                <a:lnTo>
                  <a:pt x="3083219" y="2193290"/>
                </a:lnTo>
                <a:lnTo>
                  <a:pt x="0" y="219329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Standard Investigate Consumer Report Disclosure Form</a:t>
            </a:r>
          </a:p>
        </p:txBody>
      </p:sp>
      <p:sp>
        <p:nvSpPr>
          <p:cNvPr id="25" name="TextBox 24">
            <a:extLst>
              <a:ext uri="{FF2B5EF4-FFF2-40B4-BE49-F238E27FC236}">
                <a16:creationId xmlns:a16="http://schemas.microsoft.com/office/drawing/2014/main" id="{0264288C-8B10-3143-8298-792B4373C2C4}"/>
              </a:ext>
            </a:extLst>
          </p:cNvPr>
          <p:cNvSpPr txBox="1"/>
          <p:nvPr/>
        </p:nvSpPr>
        <p:spPr>
          <a:xfrm rot="16200000">
            <a:off x="3371923" y="9574094"/>
            <a:ext cx="3013967" cy="523220"/>
          </a:xfrm>
          <a:prstGeom prst="rect">
            <a:avLst/>
          </a:prstGeom>
          <a:noFill/>
        </p:spPr>
        <p:txBody>
          <a:bodyPr wrap="none" rtlCol="0">
            <a:spAutoFit/>
          </a:bodyPr>
          <a:lstStyle/>
          <a:p>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Job Located in CA</a:t>
            </a:r>
          </a:p>
        </p:txBody>
      </p:sp>
      <p:sp>
        <p:nvSpPr>
          <p:cNvPr id="26" name="TextBox 25">
            <a:extLst>
              <a:ext uri="{FF2B5EF4-FFF2-40B4-BE49-F238E27FC236}">
                <a16:creationId xmlns:a16="http://schemas.microsoft.com/office/drawing/2014/main" id="{819A57DA-0D98-134D-B255-2D97EA9D2482}"/>
              </a:ext>
            </a:extLst>
          </p:cNvPr>
          <p:cNvSpPr txBox="1"/>
          <p:nvPr/>
        </p:nvSpPr>
        <p:spPr>
          <a:xfrm rot="16200000">
            <a:off x="3363908" y="6018750"/>
            <a:ext cx="3029997" cy="523220"/>
          </a:xfrm>
          <a:prstGeom prst="rect">
            <a:avLst/>
          </a:prstGeom>
          <a:noFill/>
        </p:spPr>
        <p:txBody>
          <a:bodyPr wrap="none" rtlCol="0">
            <a:spAutoFit/>
          </a:bodyPr>
          <a:lstStyle/>
          <a:p>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Job Located in NY</a:t>
            </a:r>
          </a:p>
        </p:txBody>
      </p:sp>
      <p:sp>
        <p:nvSpPr>
          <p:cNvPr id="27" name="TextBox 26">
            <a:extLst>
              <a:ext uri="{FF2B5EF4-FFF2-40B4-BE49-F238E27FC236}">
                <a16:creationId xmlns:a16="http://schemas.microsoft.com/office/drawing/2014/main" id="{5B501E5C-2267-7142-8AAC-4A56E4764ECC}"/>
              </a:ext>
            </a:extLst>
          </p:cNvPr>
          <p:cNvSpPr txBox="1"/>
          <p:nvPr/>
        </p:nvSpPr>
        <p:spPr>
          <a:xfrm>
            <a:off x="5628738" y="7419449"/>
            <a:ext cx="3794500" cy="523220"/>
          </a:xfrm>
          <a:prstGeom prst="rect">
            <a:avLst/>
          </a:prstGeom>
          <a:noFill/>
        </p:spPr>
        <p:txBody>
          <a:bodyPr wrap="none" rtlCol="0">
            <a:spAutoFit/>
          </a:bodyPr>
          <a:lstStyle/>
          <a:p>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Job Located Elsewhere</a:t>
            </a:r>
          </a:p>
        </p:txBody>
      </p:sp>
      <p:sp>
        <p:nvSpPr>
          <p:cNvPr id="34" name="Oval 33">
            <a:extLst>
              <a:ext uri="{FF2B5EF4-FFF2-40B4-BE49-F238E27FC236}">
                <a16:creationId xmlns:a16="http://schemas.microsoft.com/office/drawing/2014/main" id="{673112F4-8932-B347-9CD7-EBBB88BEBA9E}"/>
              </a:ext>
            </a:extLst>
          </p:cNvPr>
          <p:cNvSpPr/>
          <p:nvPr/>
        </p:nvSpPr>
        <p:spPr>
          <a:xfrm>
            <a:off x="9782994" y="7744014"/>
            <a:ext cx="718960" cy="718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E11256F-7837-DF41-BE75-C7D76C630EEB}"/>
              </a:ext>
            </a:extLst>
          </p:cNvPr>
          <p:cNvSpPr txBox="1"/>
          <p:nvPr/>
        </p:nvSpPr>
        <p:spPr>
          <a:xfrm rot="16200000">
            <a:off x="9968392" y="9176811"/>
            <a:ext cx="1958870" cy="523220"/>
          </a:xfrm>
          <a:prstGeom prst="rect">
            <a:avLst/>
          </a:prstGeom>
          <a:noFill/>
        </p:spPr>
        <p:txBody>
          <a:bodyPr wrap="none" rtlCol="0">
            <a:spAutoFit/>
          </a:bodyPr>
          <a:lstStyle/>
          <a:p>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With Credit</a:t>
            </a:r>
          </a:p>
        </p:txBody>
      </p:sp>
      <p:sp>
        <p:nvSpPr>
          <p:cNvPr id="37" name="TextBox 36">
            <a:extLst>
              <a:ext uri="{FF2B5EF4-FFF2-40B4-BE49-F238E27FC236}">
                <a16:creationId xmlns:a16="http://schemas.microsoft.com/office/drawing/2014/main" id="{2CF62947-FE04-2346-9517-B7970E7F122A}"/>
              </a:ext>
            </a:extLst>
          </p:cNvPr>
          <p:cNvSpPr txBox="1"/>
          <p:nvPr/>
        </p:nvSpPr>
        <p:spPr>
          <a:xfrm rot="16200000">
            <a:off x="9719901" y="6296230"/>
            <a:ext cx="2475037" cy="523220"/>
          </a:xfrm>
          <a:prstGeom prst="rect">
            <a:avLst/>
          </a:prstGeom>
          <a:noFill/>
        </p:spPr>
        <p:txBody>
          <a:bodyPr wrap="none" rtlCol="0">
            <a:spAutoFit/>
          </a:bodyPr>
          <a:lstStyle/>
          <a:p>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Without Credit</a:t>
            </a:r>
          </a:p>
        </p:txBody>
      </p:sp>
      <p:sp>
        <p:nvSpPr>
          <p:cNvPr id="38" name="TextBox 37">
            <a:extLst>
              <a:ext uri="{FF2B5EF4-FFF2-40B4-BE49-F238E27FC236}">
                <a16:creationId xmlns:a16="http://schemas.microsoft.com/office/drawing/2014/main" id="{2D41925B-4817-434F-937F-0DAAF205D4D9}"/>
              </a:ext>
            </a:extLst>
          </p:cNvPr>
          <p:cNvSpPr txBox="1"/>
          <p:nvPr/>
        </p:nvSpPr>
        <p:spPr>
          <a:xfrm rot="16200000">
            <a:off x="14631475" y="4724348"/>
            <a:ext cx="5144613" cy="1231106"/>
          </a:xfrm>
          <a:prstGeom prst="rect">
            <a:avLst/>
          </a:prstGeom>
          <a:noFill/>
        </p:spPr>
        <p:txBody>
          <a:bodyPr wrap="none" rtlCol="0">
            <a:spAutoFit/>
          </a:bodyPr>
          <a:lstStyle/>
          <a:p>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Search Does Not Include </a:t>
            </a:r>
            <a:b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Investigate Report Component </a:t>
            </a:r>
            <a:b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br>
            <a:r>
              <a:rPr lang="en-US" sz="1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(Personal References/Expanded Employment)</a:t>
            </a:r>
          </a:p>
        </p:txBody>
      </p:sp>
      <p:sp>
        <p:nvSpPr>
          <p:cNvPr id="39" name="TextBox 38">
            <a:extLst>
              <a:ext uri="{FF2B5EF4-FFF2-40B4-BE49-F238E27FC236}">
                <a16:creationId xmlns:a16="http://schemas.microsoft.com/office/drawing/2014/main" id="{A90D351F-7F1E-1A4F-B009-2373C0F87349}"/>
              </a:ext>
            </a:extLst>
          </p:cNvPr>
          <p:cNvSpPr txBox="1"/>
          <p:nvPr/>
        </p:nvSpPr>
        <p:spPr>
          <a:xfrm rot="16200000">
            <a:off x="14787800" y="10129149"/>
            <a:ext cx="4831964" cy="1231106"/>
          </a:xfrm>
          <a:prstGeom prst="rect">
            <a:avLst/>
          </a:prstGeom>
          <a:noFill/>
        </p:spPr>
        <p:txBody>
          <a:bodyPr wrap="none" rtlCol="0">
            <a:spAutoFit/>
          </a:bodyPr>
          <a:lstStyle/>
          <a:p>
            <a:pPr algn="r"/>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Search Includes Investigate </a:t>
            </a:r>
            <a:b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Report Component </a:t>
            </a:r>
            <a:b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br>
            <a:r>
              <a:rPr lang="en-US" sz="1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(Personal References/Expanded Employment)</a:t>
            </a:r>
          </a:p>
        </p:txBody>
      </p:sp>
      <p:sp>
        <p:nvSpPr>
          <p:cNvPr id="40" name="Octagon 39">
            <a:extLst>
              <a:ext uri="{FF2B5EF4-FFF2-40B4-BE49-F238E27FC236}">
                <a16:creationId xmlns:a16="http://schemas.microsoft.com/office/drawing/2014/main" id="{15602569-5627-9C44-9A42-5A43367E01EA}"/>
              </a:ext>
            </a:extLst>
          </p:cNvPr>
          <p:cNvSpPr/>
          <p:nvPr/>
        </p:nvSpPr>
        <p:spPr>
          <a:xfrm>
            <a:off x="18904802" y="4101345"/>
            <a:ext cx="928562" cy="943176"/>
          </a:xfrm>
          <a:prstGeom prst="oc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F6ED3230-5A09-FE48-931F-8302C4631D66}"/>
              </a:ext>
            </a:extLst>
          </p:cNvPr>
          <p:cNvCxnSpPr>
            <a:cxnSpLocks/>
            <a:endCxn id="34" idx="2"/>
          </p:cNvCxnSpPr>
          <p:nvPr/>
        </p:nvCxnSpPr>
        <p:spPr>
          <a:xfrm>
            <a:off x="4438006" y="8103494"/>
            <a:ext cx="5344988" cy="0"/>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8DBB062-E15F-F247-A9D6-3EEDA30265BB}"/>
              </a:ext>
            </a:extLst>
          </p:cNvPr>
          <p:cNvCxnSpPr>
            <a:cxnSpLocks/>
          </p:cNvCxnSpPr>
          <p:nvPr/>
        </p:nvCxnSpPr>
        <p:spPr>
          <a:xfrm>
            <a:off x="5300990" y="4587221"/>
            <a:ext cx="839055" cy="0"/>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6C04C87-9738-B74E-A5AE-8BD4E6D20E10}"/>
              </a:ext>
            </a:extLst>
          </p:cNvPr>
          <p:cNvCxnSpPr>
            <a:cxnSpLocks/>
          </p:cNvCxnSpPr>
          <p:nvPr/>
        </p:nvCxnSpPr>
        <p:spPr>
          <a:xfrm>
            <a:off x="5300990" y="11389619"/>
            <a:ext cx="839055" cy="0"/>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B37C3B-DB6C-4248-994C-1A2AA1E85EB6}"/>
              </a:ext>
            </a:extLst>
          </p:cNvPr>
          <p:cNvCxnSpPr/>
          <p:nvPr/>
        </p:nvCxnSpPr>
        <p:spPr>
          <a:xfrm>
            <a:off x="5311967" y="4587221"/>
            <a:ext cx="0" cy="6802398"/>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C437BA3-CD35-A246-9F23-713B3875E581}"/>
              </a:ext>
            </a:extLst>
          </p:cNvPr>
          <p:cNvCxnSpPr>
            <a:cxnSpLocks/>
            <a:endCxn id="34" idx="0"/>
          </p:cNvCxnSpPr>
          <p:nvPr/>
        </p:nvCxnSpPr>
        <p:spPr>
          <a:xfrm>
            <a:off x="10142474" y="4587221"/>
            <a:ext cx="0" cy="3156793"/>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1185E33-1271-C84E-A604-40E2CE97FE0E}"/>
              </a:ext>
            </a:extLst>
          </p:cNvPr>
          <p:cNvCxnSpPr>
            <a:cxnSpLocks/>
          </p:cNvCxnSpPr>
          <p:nvPr/>
        </p:nvCxnSpPr>
        <p:spPr>
          <a:xfrm flipH="1">
            <a:off x="9230592" y="4587221"/>
            <a:ext cx="93261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6D7D573-CAEA-CA48-B2B1-69E6729283F5}"/>
              </a:ext>
            </a:extLst>
          </p:cNvPr>
          <p:cNvCxnSpPr>
            <a:cxnSpLocks/>
            <a:endCxn id="34" idx="4"/>
          </p:cNvCxnSpPr>
          <p:nvPr/>
        </p:nvCxnSpPr>
        <p:spPr>
          <a:xfrm flipV="1">
            <a:off x="10142474" y="8462974"/>
            <a:ext cx="0" cy="2926646"/>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E004D5C-7618-B947-863E-49E5587A54B2}"/>
              </a:ext>
            </a:extLst>
          </p:cNvPr>
          <p:cNvCxnSpPr>
            <a:cxnSpLocks/>
          </p:cNvCxnSpPr>
          <p:nvPr/>
        </p:nvCxnSpPr>
        <p:spPr>
          <a:xfrm flipH="1">
            <a:off x="9230592" y="11389619"/>
            <a:ext cx="93261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1C54787-2417-5B41-B22D-999E4FDD3F9E}"/>
              </a:ext>
            </a:extLst>
          </p:cNvPr>
          <p:cNvCxnSpPr>
            <a:cxnSpLocks/>
          </p:cNvCxnSpPr>
          <p:nvPr/>
        </p:nvCxnSpPr>
        <p:spPr>
          <a:xfrm>
            <a:off x="10481618" y="8103494"/>
            <a:ext cx="873961" cy="0"/>
          </a:xfrm>
          <a:prstGeom prst="straightConnector1">
            <a:avLst/>
          </a:prstGeom>
          <a:ln w="44450">
            <a:solidFill>
              <a:schemeClr val="accent3"/>
            </a:solidFill>
            <a:tailEnd type="none" w="lg"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1F0AFEC-0445-8841-ABCC-C62C09046363}"/>
              </a:ext>
            </a:extLst>
          </p:cNvPr>
          <p:cNvCxnSpPr>
            <a:cxnSpLocks/>
          </p:cNvCxnSpPr>
          <p:nvPr/>
        </p:nvCxnSpPr>
        <p:spPr>
          <a:xfrm>
            <a:off x="11344602" y="4587221"/>
            <a:ext cx="839055" cy="0"/>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990FF15-BE5B-2448-A2A2-FCF423D66D87}"/>
              </a:ext>
            </a:extLst>
          </p:cNvPr>
          <p:cNvCxnSpPr>
            <a:cxnSpLocks/>
          </p:cNvCxnSpPr>
          <p:nvPr/>
        </p:nvCxnSpPr>
        <p:spPr>
          <a:xfrm>
            <a:off x="11344602" y="11389619"/>
            <a:ext cx="839055" cy="0"/>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309D806-7A42-8E47-95CC-41FA543BC8D3}"/>
              </a:ext>
            </a:extLst>
          </p:cNvPr>
          <p:cNvCxnSpPr/>
          <p:nvPr/>
        </p:nvCxnSpPr>
        <p:spPr>
          <a:xfrm>
            <a:off x="11355579" y="4587221"/>
            <a:ext cx="0" cy="6802398"/>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455F5E17-9AEA-5345-950C-664E91151E5A}"/>
              </a:ext>
            </a:extLst>
          </p:cNvPr>
          <p:cNvSpPr/>
          <p:nvPr/>
        </p:nvSpPr>
        <p:spPr>
          <a:xfrm>
            <a:off x="15812319" y="7744014"/>
            <a:ext cx="718960" cy="718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36D7E48E-42CC-9D43-984E-67D52C709A97}"/>
              </a:ext>
            </a:extLst>
          </p:cNvPr>
          <p:cNvCxnSpPr>
            <a:cxnSpLocks/>
            <a:endCxn id="100" idx="0"/>
          </p:cNvCxnSpPr>
          <p:nvPr/>
        </p:nvCxnSpPr>
        <p:spPr>
          <a:xfrm>
            <a:off x="16171799" y="4587221"/>
            <a:ext cx="0" cy="3156793"/>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D63D2F2-0D6A-4F48-A6C8-CB279BB1E128}"/>
              </a:ext>
            </a:extLst>
          </p:cNvPr>
          <p:cNvCxnSpPr>
            <a:cxnSpLocks/>
          </p:cNvCxnSpPr>
          <p:nvPr/>
        </p:nvCxnSpPr>
        <p:spPr>
          <a:xfrm flipH="1">
            <a:off x="15259917" y="4587221"/>
            <a:ext cx="93261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6097E83-1E71-C04B-8566-97FF0CA70AEE}"/>
              </a:ext>
            </a:extLst>
          </p:cNvPr>
          <p:cNvCxnSpPr>
            <a:cxnSpLocks/>
            <a:endCxn id="100" idx="4"/>
          </p:cNvCxnSpPr>
          <p:nvPr/>
        </p:nvCxnSpPr>
        <p:spPr>
          <a:xfrm flipV="1">
            <a:off x="16171799" y="8462974"/>
            <a:ext cx="0" cy="2926646"/>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414D42A-B33C-D247-92A7-5B737FE25FA5}"/>
              </a:ext>
            </a:extLst>
          </p:cNvPr>
          <p:cNvCxnSpPr>
            <a:cxnSpLocks/>
          </p:cNvCxnSpPr>
          <p:nvPr/>
        </p:nvCxnSpPr>
        <p:spPr>
          <a:xfrm flipH="1">
            <a:off x="15259917" y="11389619"/>
            <a:ext cx="93261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111A187-DD1B-884E-959E-FCF5F2D3F753}"/>
              </a:ext>
            </a:extLst>
          </p:cNvPr>
          <p:cNvCxnSpPr>
            <a:cxnSpLocks/>
          </p:cNvCxnSpPr>
          <p:nvPr/>
        </p:nvCxnSpPr>
        <p:spPr>
          <a:xfrm>
            <a:off x="16539518" y="8103494"/>
            <a:ext cx="1481402" cy="0"/>
          </a:xfrm>
          <a:prstGeom prst="straightConnector1">
            <a:avLst/>
          </a:prstGeom>
          <a:ln w="44450">
            <a:solidFill>
              <a:schemeClr val="accent3"/>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E1F08A5-75B0-1248-9739-64DABD37F94C}"/>
              </a:ext>
            </a:extLst>
          </p:cNvPr>
          <p:cNvCxnSpPr>
            <a:cxnSpLocks/>
          </p:cNvCxnSpPr>
          <p:nvPr/>
        </p:nvCxnSpPr>
        <p:spPr>
          <a:xfrm>
            <a:off x="18009943" y="4587221"/>
            <a:ext cx="839055" cy="0"/>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219F8D0-06F4-DD4D-957A-99E953A4F49C}"/>
              </a:ext>
            </a:extLst>
          </p:cNvPr>
          <p:cNvCxnSpPr>
            <a:cxnSpLocks/>
          </p:cNvCxnSpPr>
          <p:nvPr/>
        </p:nvCxnSpPr>
        <p:spPr>
          <a:xfrm>
            <a:off x="18009943" y="11389619"/>
            <a:ext cx="839055" cy="0"/>
          </a:xfrm>
          <a:prstGeom prst="straightConnector1">
            <a:avLst/>
          </a:prstGeom>
          <a:ln w="444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2ADF47-9014-8E4F-BFE8-09FED50EC20A}"/>
              </a:ext>
            </a:extLst>
          </p:cNvPr>
          <p:cNvCxnSpPr/>
          <p:nvPr/>
        </p:nvCxnSpPr>
        <p:spPr>
          <a:xfrm>
            <a:off x="18020920" y="4587221"/>
            <a:ext cx="0" cy="6802398"/>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8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HOMEPAGE </a:t>
            </a:r>
          </a:p>
        </p:txBody>
      </p:sp>
      <p:sp>
        <p:nvSpPr>
          <p:cNvPr id="3" name="Text Placeholder 2">
            <a:extLst>
              <a:ext uri="{FF2B5EF4-FFF2-40B4-BE49-F238E27FC236}">
                <a16:creationId xmlns:a16="http://schemas.microsoft.com/office/drawing/2014/main" id="{3B54ADB3-B7AF-E54E-9549-C93A69CA0AE4}"/>
              </a:ext>
            </a:extLst>
          </p:cNvPr>
          <p:cNvSpPr>
            <a:spLocks noGrp="1"/>
          </p:cNvSpPr>
          <p:nvPr>
            <p:ph type="body" sz="quarter" idx="11"/>
          </p:nvPr>
        </p:nvSpPr>
        <p:spPr/>
        <p:txBody>
          <a:bodyPr/>
          <a:lstStyle/>
          <a:p>
            <a:r>
              <a:rPr lang="en-US" dirty="0"/>
              <a:t>STANDARD ENTRY</a:t>
            </a:r>
          </a:p>
        </p:txBody>
      </p:sp>
      <p:pic>
        <p:nvPicPr>
          <p:cNvPr id="4" name="Picture 3">
            <a:extLst>
              <a:ext uri="{FF2B5EF4-FFF2-40B4-BE49-F238E27FC236}">
                <a16:creationId xmlns:a16="http://schemas.microsoft.com/office/drawing/2014/main" id="{37004367-4C01-4F6C-A6C8-BEAB85DE3E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6400" y="3271551"/>
            <a:ext cx="21066125" cy="8592203"/>
          </a:xfrm>
          <a:prstGeom prst="rect">
            <a:avLst/>
          </a:prstGeom>
        </p:spPr>
      </p:pic>
      <p:sp>
        <p:nvSpPr>
          <p:cNvPr id="11" name="Rectangle 3"/>
          <p:cNvSpPr txBox="1">
            <a:spLocks noChangeArrowheads="1"/>
          </p:cNvSpPr>
          <p:nvPr/>
        </p:nvSpPr>
        <p:spPr>
          <a:xfrm>
            <a:off x="6807931" y="11213206"/>
            <a:ext cx="10761785" cy="116929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	To begin the standard process of ordering a background check, click </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requests</a:t>
            </a: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 at the top of the page, then choose </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new request</a:t>
            </a: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96310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REQUEST</a:t>
            </a:r>
          </a:p>
        </p:txBody>
      </p:sp>
      <p:sp>
        <p:nvSpPr>
          <p:cNvPr id="3" name="Text Placeholder 2">
            <a:extLst>
              <a:ext uri="{FF2B5EF4-FFF2-40B4-BE49-F238E27FC236}">
                <a16:creationId xmlns:a16="http://schemas.microsoft.com/office/drawing/2014/main" id="{0AA0BA6F-A07A-4C4A-9DEE-2D9FD69B0F2C}"/>
              </a:ext>
            </a:extLst>
          </p:cNvPr>
          <p:cNvSpPr>
            <a:spLocks noGrp="1"/>
          </p:cNvSpPr>
          <p:nvPr>
            <p:ph type="body" sz="quarter" idx="11"/>
          </p:nvPr>
        </p:nvSpPr>
        <p:spPr/>
        <p:txBody>
          <a:bodyPr/>
          <a:lstStyle/>
          <a:p>
            <a:r>
              <a:rPr lang="en-US" dirty="0"/>
              <a:t>STANDARD ENTRY</a:t>
            </a:r>
          </a:p>
        </p:txBody>
      </p:sp>
      <p:sp>
        <p:nvSpPr>
          <p:cNvPr id="10" name="Rectangle: Rounded Corners 9"/>
          <p:cNvSpPr/>
          <p:nvPr/>
        </p:nvSpPr>
        <p:spPr>
          <a:xfrm>
            <a:off x="14501204" y="5094559"/>
            <a:ext cx="2050668" cy="696920"/>
          </a:xfrm>
          <a:prstGeom prst="roundRect">
            <a:avLst/>
          </a:prstGeom>
          <a:solidFill>
            <a:schemeClr val="bg1">
              <a:alpha val="11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7" name="Rectangle: Rounded Corners 6">
            <a:extLst>
              <a:ext uri="{FF2B5EF4-FFF2-40B4-BE49-F238E27FC236}">
                <a16:creationId xmlns:a16="http://schemas.microsoft.com/office/drawing/2014/main" id="{64BB7064-229B-4AB3-ABF4-2444D4E91CC8}"/>
              </a:ext>
            </a:extLst>
          </p:cNvPr>
          <p:cNvSpPr/>
          <p:nvPr/>
        </p:nvSpPr>
        <p:spPr>
          <a:xfrm>
            <a:off x="14101436" y="5094559"/>
            <a:ext cx="2450436" cy="6969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b="1" dirty="0"/>
          </a:p>
        </p:txBody>
      </p:sp>
      <p:pic>
        <p:nvPicPr>
          <p:cNvPr id="6" name="Picture 5">
            <a:extLst>
              <a:ext uri="{FF2B5EF4-FFF2-40B4-BE49-F238E27FC236}">
                <a16:creationId xmlns:a16="http://schemas.microsoft.com/office/drawing/2014/main" id="{D3D7D6AC-6C62-4FAC-88AC-F74DF33825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6400" y="3270780"/>
            <a:ext cx="21069300" cy="8217835"/>
          </a:xfrm>
          <a:prstGeom prst="rect">
            <a:avLst/>
          </a:prstGeom>
        </p:spPr>
      </p:pic>
      <p:sp>
        <p:nvSpPr>
          <p:cNvPr id="11" name="Rectangle 3"/>
          <p:cNvSpPr txBox="1">
            <a:spLocks noChangeArrowheads="1"/>
          </p:cNvSpPr>
          <p:nvPr/>
        </p:nvSpPr>
        <p:spPr>
          <a:xfrm>
            <a:off x="4632826" y="10782447"/>
            <a:ext cx="15718435" cy="1600053"/>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tIns="182880" bIns="18288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799"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You will be prompted to indicate whether you would like to run the Social Security Number Trace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SSN Trace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first. The </a:t>
            </a:r>
            <a:r>
              <a:rPr lang="en-US" altLang="en-US" sz="2599" b="1" dirty="0">
                <a:solidFill>
                  <a:schemeClr val="bg1"/>
                </a:solidFill>
                <a:latin typeface="Tahoma" panose="020B0604030504040204" pitchFamily="34" charset="0"/>
                <a:ea typeface="Tahoma" panose="020B0604030504040204" pitchFamily="34" charset="0"/>
                <a:cs typeface="Tahoma" panose="020B0604030504040204" pitchFamily="34" charset="0"/>
              </a:rPr>
              <a:t>SSN Trace</a:t>
            </a:r>
            <a:r>
              <a:rPr lang="en-US" altLang="en-US" sz="2599" dirty="0">
                <a:solidFill>
                  <a:schemeClr val="bg1"/>
                </a:solidFill>
                <a:latin typeface="Tahoma" panose="020B0604030504040204" pitchFamily="34" charset="0"/>
                <a:ea typeface="Tahoma" panose="020B0604030504040204" pitchFamily="34" charset="0"/>
                <a:cs typeface="Tahoma" panose="020B0604030504040204" pitchFamily="34" charset="0"/>
              </a:rPr>
              <a:t> is used as a tool to help uncover previous addresses/jurisdictions for a criminal search to be run, and it is included in most criminal background check packages.  </a:t>
            </a:r>
          </a:p>
        </p:txBody>
      </p:sp>
    </p:spTree>
    <p:extLst>
      <p:ext uri="{BB962C8B-B14F-4D97-AF65-F5344CB8AC3E}">
        <p14:creationId xmlns:p14="http://schemas.microsoft.com/office/powerpoint/2010/main" val="2318300665"/>
      </p:ext>
    </p:extLst>
  </p:cSld>
  <p:clrMapOvr>
    <a:masterClrMapping/>
  </p:clrMapOvr>
</p:sld>
</file>

<file path=ppt/theme/theme1.xml><?xml version="1.0" encoding="utf-8"?>
<a:theme xmlns:a="http://schemas.openxmlformats.org/drawingml/2006/main" name="Default Theme">
  <a:themeElements>
    <a:clrScheme name="InfoMart">
      <a:dk1>
        <a:srgbClr val="002832"/>
      </a:dk1>
      <a:lt1>
        <a:srgbClr val="FFFFFF"/>
      </a:lt1>
      <a:dk2>
        <a:srgbClr val="001F4E"/>
      </a:dk2>
      <a:lt2>
        <a:srgbClr val="F4F4F4"/>
      </a:lt2>
      <a:accent1>
        <a:srgbClr val="003087"/>
      </a:accent1>
      <a:accent2>
        <a:srgbClr val="26AFC6"/>
      </a:accent2>
      <a:accent3>
        <a:srgbClr val="CBCCCE"/>
      </a:accent3>
      <a:accent4>
        <a:srgbClr val="91DD32"/>
      </a:accent4>
      <a:accent5>
        <a:srgbClr val="CF142E"/>
      </a:accent5>
      <a:accent6>
        <a:srgbClr val="EF8902"/>
      </a:accent6>
      <a:hlink>
        <a:srgbClr val="26AFC6"/>
      </a:hlink>
      <a:folHlink>
        <a:srgbClr val="73808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4a41798-bba4-4963-aac4-33fa7494bf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DD16DE1CE8004DBE1907FF7EE529DC" ma:contentTypeVersion="16" ma:contentTypeDescription="Create a new document." ma:contentTypeScope="" ma:versionID="944680c0696b360edf186edc46b3391a">
  <xsd:schema xmlns:xsd="http://www.w3.org/2001/XMLSchema" xmlns:xs="http://www.w3.org/2001/XMLSchema" xmlns:p="http://schemas.microsoft.com/office/2006/metadata/properties" xmlns:ns3="d4f3ee55-2218-42e6-ad73-d93a4be747e1" xmlns:ns4="84a41798-bba4-4963-aac4-33fa7494bf58" targetNamespace="http://schemas.microsoft.com/office/2006/metadata/properties" ma:root="true" ma:fieldsID="4f743202581780ba91cc841fa71dc906" ns3:_="" ns4:_="">
    <xsd:import namespace="d4f3ee55-2218-42e6-ad73-d93a4be747e1"/>
    <xsd:import namespace="84a41798-bba4-4963-aac4-33fa7494bf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element ref="ns4:MediaServiceObjectDetectorVersions" minOccurs="0"/>
                <xsd:element ref="ns4:MediaServiceOCR" minOccurs="0"/>
                <xsd:element ref="ns4:MediaServiceGenerationTime" minOccurs="0"/>
                <xsd:element ref="ns4:MediaServiceEventHashCode"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3ee55-2218-42e6-ad73-d93a4be747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a41798-bba4-4963-aac4-33fa7494bf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592A97-7BB4-4724-BE21-DCB9106A1940}">
  <ds:schemaRefs>
    <ds:schemaRef ds:uri="http://schemas.microsoft.com/office/2006/metadata/properties"/>
    <ds:schemaRef ds:uri="d4f3ee55-2218-42e6-ad73-d93a4be747e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4a41798-bba4-4963-aac4-33fa7494bf58"/>
    <ds:schemaRef ds:uri="http://purl.org/dc/elements/1.1/"/>
    <ds:schemaRef ds:uri="http://www.w3.org/XML/1998/namespace"/>
  </ds:schemaRefs>
</ds:datastoreItem>
</file>

<file path=customXml/itemProps2.xml><?xml version="1.0" encoding="utf-8"?>
<ds:datastoreItem xmlns:ds="http://schemas.openxmlformats.org/officeDocument/2006/customXml" ds:itemID="{5CD19BC3-3852-4B7E-A887-4F11000FFE6B}">
  <ds:schemaRefs>
    <ds:schemaRef ds:uri="http://schemas.microsoft.com/sharepoint/v3/contenttype/forms"/>
  </ds:schemaRefs>
</ds:datastoreItem>
</file>

<file path=customXml/itemProps3.xml><?xml version="1.0" encoding="utf-8"?>
<ds:datastoreItem xmlns:ds="http://schemas.openxmlformats.org/officeDocument/2006/customXml" ds:itemID="{D7B260C0-76B9-42EA-94B3-688A47022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3ee55-2218-42e6-ad73-d93a4be747e1"/>
    <ds:schemaRef ds:uri="84a41798-bba4-4963-aac4-33fa7494b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94168</TotalTime>
  <Words>2352</Words>
  <Application>Microsoft Macintosh PowerPoint</Application>
  <PresentationFormat>Custom</PresentationFormat>
  <Paragraphs>269</Paragraphs>
  <Slides>57</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Century Gothic</vt:lpstr>
      <vt:lpstr>Lato</vt:lpstr>
      <vt:lpstr>Lato Heavy</vt:lpstr>
      <vt:lpstr>Lato Light</vt:lpstr>
      <vt:lpstr>Montserrat Light</vt:lpstr>
      <vt:lpstr>Tahoma</vt:lpstr>
      <vt:lpstr>Wingdings</vt:lpstr>
      <vt:lpstr>Default Theme</vt:lpstr>
      <vt:lpstr>PowerPoint Presentation</vt:lpstr>
      <vt:lpstr>STANDARD ENTRY</vt:lpstr>
      <vt:lpstr>WebASAP LOGIN</vt:lpstr>
      <vt:lpstr>PERMISSIBLE PURPOSE</vt:lpstr>
      <vt:lpstr>HOMEPAGE/RESOURCES</vt:lpstr>
      <vt:lpstr>RESOURCES</vt:lpstr>
      <vt:lpstr>WORKFLOW</vt:lpstr>
      <vt:lpstr>HOMEPAGE </vt:lpstr>
      <vt:lpstr>CREATING A REQUEST</vt:lpstr>
      <vt:lpstr>SSN TRACE SUBMISSION</vt:lpstr>
      <vt:lpstr>SSN TRACE RESULTS</vt:lpstr>
      <vt:lpstr>SSN TRACE RESULTS</vt:lpstr>
      <vt:lpstr>SSN TRACE REVIEW</vt:lpstr>
      <vt:lpstr>APPLICANT INFORMATION</vt:lpstr>
      <vt:lpstr>APPLICANT INFORMATION</vt:lpstr>
      <vt:lpstr>PACKAGE SELECTION</vt:lpstr>
      <vt:lpstr>PACKAGE SELECTION</vt:lpstr>
      <vt:lpstr>NEW REQUEST OUTLINE</vt:lpstr>
      <vt:lpstr>CURRENT ADDRESS</vt:lpstr>
      <vt:lpstr>ADDING CRIMINAL JURISDICTIONS</vt:lpstr>
      <vt:lpstr>MVR</vt:lpstr>
      <vt:lpstr>PREVIOUS  EMPLOYMENT </vt:lpstr>
      <vt:lpstr>EDUCATION</vt:lpstr>
      <vt:lpstr>OCCUPATIONAL HEALTH </vt:lpstr>
      <vt:lpstr>REVIEW REQUEST</vt:lpstr>
      <vt:lpstr>CORRECTING ERRORS </vt:lpstr>
      <vt:lpstr>SUBMIT REQUEST</vt:lpstr>
      <vt:lpstr>SCHEDULING A DRUG TEST</vt:lpstr>
      <vt:lpstr>ASAP CONNECT</vt:lpstr>
      <vt:lpstr>HOMEPAGE</vt:lpstr>
      <vt:lpstr>ASAP CONNECT</vt:lpstr>
      <vt:lpstr>ASAP CONNECT</vt:lpstr>
      <vt:lpstr>ASAP CONNECT</vt:lpstr>
      <vt:lpstr>ASAP CONNECT</vt:lpstr>
      <vt:lpstr>ASAP CONNECT</vt:lpstr>
      <vt:lpstr>ASAP CONNECT</vt:lpstr>
      <vt:lpstr>ASAP CONNECT</vt:lpstr>
      <vt:lpstr>ASAP CONNECT</vt:lpstr>
      <vt:lpstr>ASAP CONNECT</vt:lpstr>
      <vt:lpstr>ASAP CONNECT</vt:lpstr>
      <vt:lpstr>ASAP CONNECT</vt:lpstr>
      <vt:lpstr>ASAP CONNECT </vt:lpstr>
      <vt:lpstr>ASAP CONNECT</vt:lpstr>
      <vt:lpstr>ASAP CONNECT</vt:lpstr>
      <vt:lpstr>ASAP CONNECT</vt:lpstr>
      <vt:lpstr>SCHEDULE DRUG TEST </vt:lpstr>
      <vt:lpstr>ORDER STATUS</vt:lpstr>
      <vt:lpstr>HOMEPAGE/ STATUS</vt:lpstr>
      <vt:lpstr>HOMEPAGE/ STATUS</vt:lpstr>
      <vt:lpstr>HOMEPAGE/ STATUS</vt:lpstr>
      <vt:lpstr>RESULTS / REPORTING</vt:lpstr>
      <vt:lpstr>HOMEPAGE/ STATUS</vt:lpstr>
      <vt:lpstr>VIEW/EMAIL RESULTS</vt:lpstr>
      <vt:lpstr>APPLICANT PROFILE</vt:lpstr>
      <vt:lpstr>PRE-ADVERSE &amp; ADVERSE ACTION LETTERS</vt:lpstr>
      <vt:lpstr>REPORTS </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Jenna Harvie</dc:creator>
  <cp:keywords/>
  <dc:description/>
  <cp:lastModifiedBy>Microsoft Office User</cp:lastModifiedBy>
  <cp:revision>13794</cp:revision>
  <cp:lastPrinted>2019-05-29T21:23:53Z</cp:lastPrinted>
  <dcterms:created xsi:type="dcterms:W3CDTF">2014-11-12T21:47:38Z</dcterms:created>
  <dcterms:modified xsi:type="dcterms:W3CDTF">2025-04-08T20:24:41Z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0x010100D1DD16DE1CE8004DBE1907FF7EE529DC</vt:lpwstr>
  </property>
</Properties>
</file>